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9" d="100"/>
          <a:sy n="159" d="100"/>
        </p:scale>
        <p:origin x="-1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9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0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91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5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6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60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1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5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4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520E-6461-D24B-A2FA-2AC9E7C8FAEE}" type="datetimeFigureOut">
              <a:rPr lang="en-US" smtClean="0"/>
              <a:t>19/05/23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6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23-05-19 at 11.3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6" y="569609"/>
            <a:ext cx="8123562" cy="5835843"/>
          </a:xfrm>
          <a:prstGeom prst="rect">
            <a:avLst/>
          </a:prstGeom>
        </p:spPr>
      </p:pic>
      <p:pic>
        <p:nvPicPr>
          <p:cNvPr id="5" name="Picture 4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8737" y="6405452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1 </a:t>
            </a:r>
            <a:r>
              <a:rPr lang="mr-IN" dirty="0" smtClean="0"/>
              <a:t>–</a:t>
            </a:r>
            <a:r>
              <a:rPr lang="en-US" dirty="0" smtClean="0"/>
              <a:t> Summer </a:t>
            </a:r>
            <a:r>
              <a:rPr lang="en-US" dirty="0" smtClean="0"/>
              <a:t>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9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23-05-19 at 11.40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0" y="263578"/>
            <a:ext cx="8305977" cy="6322858"/>
          </a:xfrm>
          <a:prstGeom prst="rect">
            <a:avLst/>
          </a:prstGeom>
        </p:spPr>
      </p:pic>
      <p:pic>
        <p:nvPicPr>
          <p:cNvPr id="5" name="Picture 4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8737" y="6405452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2 </a:t>
            </a:r>
            <a:r>
              <a:rPr lang="mr-IN" dirty="0" smtClean="0"/>
              <a:t>–</a:t>
            </a:r>
            <a:r>
              <a:rPr lang="en-US" dirty="0" smtClean="0"/>
              <a:t> Summer </a:t>
            </a:r>
            <a:r>
              <a:rPr lang="en-US" dirty="0" smtClean="0"/>
              <a:t>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832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05-19 at 11.41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9" y="191692"/>
            <a:ext cx="8172927" cy="64203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92701" y="6495855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3 </a:t>
            </a:r>
            <a:r>
              <a:rPr lang="mr-IN" dirty="0" smtClean="0"/>
              <a:t>–</a:t>
            </a:r>
            <a:r>
              <a:rPr lang="en-US" dirty="0" smtClean="0"/>
              <a:t> Summer </a:t>
            </a:r>
            <a:r>
              <a:rPr lang="en-US" dirty="0" smtClean="0"/>
              <a:t>2 </a:t>
            </a:r>
            <a:endParaRPr lang="en-US" dirty="0"/>
          </a:p>
        </p:txBody>
      </p:sp>
      <p:pic>
        <p:nvPicPr>
          <p:cNvPr id="3" name="Picture 2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0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68737" y="6488668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4 </a:t>
            </a:r>
            <a:r>
              <a:rPr lang="mr-IN" dirty="0" smtClean="0"/>
              <a:t>–</a:t>
            </a:r>
            <a:r>
              <a:rPr lang="en-US" dirty="0" smtClean="0"/>
              <a:t> Summer </a:t>
            </a:r>
            <a:r>
              <a:rPr lang="en-US" dirty="0" smtClean="0"/>
              <a:t>2 </a:t>
            </a:r>
            <a:endParaRPr lang="en-US" dirty="0"/>
          </a:p>
        </p:txBody>
      </p:sp>
      <p:pic>
        <p:nvPicPr>
          <p:cNvPr id="5" name="Picture 4" descr="Screen Shot 2023-05-19 at 11.42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8" y="83580"/>
            <a:ext cx="8107178" cy="6525290"/>
          </a:xfrm>
          <a:prstGeom prst="rect">
            <a:avLst/>
          </a:prstGeom>
        </p:spPr>
      </p:pic>
      <p:pic>
        <p:nvPicPr>
          <p:cNvPr id="2" name="Picture 1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3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3-05-19 at 11.43.5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"/>
          <a:stretch/>
        </p:blipFill>
        <p:spPr>
          <a:xfrm>
            <a:off x="383412" y="306626"/>
            <a:ext cx="7973005" cy="6242986"/>
          </a:xfrm>
          <a:prstGeom prst="rect">
            <a:avLst/>
          </a:prstGeom>
        </p:spPr>
      </p:pic>
      <p:pic>
        <p:nvPicPr>
          <p:cNvPr id="2" name="Picture 1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8737" y="6463009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</a:t>
            </a:r>
            <a:r>
              <a:rPr lang="en-GB" dirty="0" smtClean="0"/>
              <a:t>5 - S</a:t>
            </a:r>
            <a:r>
              <a:rPr lang="en-US" dirty="0" err="1" smtClean="0"/>
              <a:t>ummer</a:t>
            </a:r>
            <a:r>
              <a:rPr lang="en-US" dirty="0" smtClean="0"/>
              <a:t> 1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81789"/>
            <a:ext cx="45719" cy="6092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7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D68D47BF0E824ABE48AF8870014B68" ma:contentTypeVersion="16" ma:contentTypeDescription="Create a new document." ma:contentTypeScope="" ma:versionID="9a948ba200907f5d549846f60d36dc3a">
  <xsd:schema xmlns:xsd="http://www.w3.org/2001/XMLSchema" xmlns:xs="http://www.w3.org/2001/XMLSchema" xmlns:p="http://schemas.microsoft.com/office/2006/metadata/properties" xmlns:ns2="4b0f26f8-98b5-44c1-a5fd-b2692c83d99d" xmlns:ns3="c7f6b920-2ea3-4b78-8cfe-726edbe421d1" targetNamespace="http://schemas.microsoft.com/office/2006/metadata/properties" ma:root="true" ma:fieldsID="1d87a3548dd2113d82e3bddda4818951" ns2:_="" ns3:_="">
    <xsd:import namespace="4b0f26f8-98b5-44c1-a5fd-b2692c83d99d"/>
    <xsd:import namespace="c7f6b920-2ea3-4b78-8cfe-726edbe421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f26f8-98b5-44c1-a5fd-b2692c83d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d1e17d-c022-4aab-9d7f-e919e29c40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f6b920-2ea3-4b78-8cfe-726edbe421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29376e-3356-4a4e-8c86-e95e4de7f6f7}" ma:internalName="TaxCatchAll" ma:showField="CatchAllData" ma:web="c7f6b920-2ea3-4b78-8cfe-726edbe421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0f26f8-98b5-44c1-a5fd-b2692c83d99d">
      <Terms xmlns="http://schemas.microsoft.com/office/infopath/2007/PartnerControls"/>
    </lcf76f155ced4ddcb4097134ff3c332f>
    <TaxCatchAll xmlns="c7f6b920-2ea3-4b78-8cfe-726edbe421d1" xsi:nil="true"/>
  </documentManagement>
</p:properties>
</file>

<file path=customXml/itemProps1.xml><?xml version="1.0" encoding="utf-8"?>
<ds:datastoreItem xmlns:ds="http://schemas.openxmlformats.org/officeDocument/2006/customXml" ds:itemID="{50F66957-432E-4D16-913C-0C723937A8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0f26f8-98b5-44c1-a5fd-b2692c83d99d"/>
    <ds:schemaRef ds:uri="c7f6b920-2ea3-4b78-8cfe-726edbe421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5E1E69-6986-4DE6-98DA-E8074FD176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0B9EEB-0EA8-4644-8AD6-34BA86F60738}">
  <ds:schemaRefs>
    <ds:schemaRef ds:uri="http://schemas.microsoft.com/office/2006/metadata/properties"/>
    <ds:schemaRef ds:uri="http://schemas.microsoft.com/office/infopath/2007/PartnerControls"/>
    <ds:schemaRef ds:uri="4b0f26f8-98b5-44c1-a5fd-b2692c83d99d"/>
    <ds:schemaRef ds:uri="c7f6b920-2ea3-4b78-8cfe-726edbe421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25</Words>
  <Application>Microsoft Macintosh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3</cp:revision>
  <dcterms:created xsi:type="dcterms:W3CDTF">2022-04-24T15:34:41Z</dcterms:created>
  <dcterms:modified xsi:type="dcterms:W3CDTF">2023-05-19T10:46:17Z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0x01010024D68D47BF0E824ABE48AF8870014B68</vt:lpwstr>
  </property>
  <property fmtid="{D5CDD505-2E9C-101B-9397-08002B2CF9AE}" pid="3" name="MediaServiceImageTags">
    <vt:lpwstr/>
  </property>
</Properties>
</file>