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-104" y="-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interSettings" Target="printerSettings/printerSettings1.bin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91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90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491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558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76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6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860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14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5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4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9520E-6461-D24B-A2FA-2AC9E7C8FAEE}" type="datetimeFigureOut">
              <a:rPr lang="en-US" smtClean="0"/>
              <a:t>24/04/22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97D74-039F-4242-B9E1-CA3183D710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Shot 2022-04-24 at 16.3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947"/>
            <a:ext cx="8631062" cy="6298505"/>
          </a:xfrm>
          <a:prstGeom prst="rect">
            <a:avLst/>
          </a:prstGeom>
        </p:spPr>
      </p:pic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1 </a:t>
            </a:r>
            <a:r>
              <a:rPr lang="mr-IN" dirty="0" smtClean="0"/>
              <a:t>–</a:t>
            </a:r>
            <a:r>
              <a:rPr lang="en-US" dirty="0" smtClean="0"/>
              <a:t> Summer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49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2-04-24 at 16.39.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6" y="53472"/>
            <a:ext cx="8529053" cy="6428212"/>
          </a:xfrm>
          <a:prstGeom prst="rect">
            <a:avLst/>
          </a:prstGeom>
        </p:spPr>
      </p:pic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2 </a:t>
            </a:r>
            <a:r>
              <a:rPr lang="mr-IN" dirty="0" smtClean="0"/>
              <a:t>–</a:t>
            </a:r>
            <a:r>
              <a:rPr lang="en-US" dirty="0" smtClean="0"/>
              <a:t> Summer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832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68737" y="6455920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3 </a:t>
            </a:r>
            <a:r>
              <a:rPr lang="mr-IN" dirty="0" smtClean="0"/>
              <a:t>–</a:t>
            </a:r>
            <a:r>
              <a:rPr lang="en-US" dirty="0" smtClean="0"/>
              <a:t> Summer 1 </a:t>
            </a:r>
            <a:endParaRPr lang="en-US" dirty="0"/>
          </a:p>
        </p:txBody>
      </p:sp>
      <p:pic>
        <p:nvPicPr>
          <p:cNvPr id="3" name="Picture 2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pic>
        <p:nvPicPr>
          <p:cNvPr id="4" name="Picture 3" descr="Screen Shot 2022-04-24 at 16.41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8" y="80210"/>
            <a:ext cx="7926687" cy="648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80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4 </a:t>
            </a:r>
            <a:r>
              <a:rPr lang="mr-IN" dirty="0" smtClean="0"/>
              <a:t>–</a:t>
            </a:r>
            <a:r>
              <a:rPr lang="en-US" dirty="0" smtClean="0"/>
              <a:t> Summer 1 </a:t>
            </a:r>
            <a:endParaRPr lang="en-US" dirty="0"/>
          </a:p>
        </p:txBody>
      </p:sp>
      <p:pic>
        <p:nvPicPr>
          <p:cNvPr id="4" name="Picture 3" descr="Screen Shot 2022-04-24 at 16.43.5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5" y="0"/>
            <a:ext cx="8056842" cy="647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3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8737" y="6405452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</a:t>
            </a:r>
            <a:r>
              <a:rPr lang="en-GB" dirty="0" smtClean="0"/>
              <a:t>5 - S</a:t>
            </a:r>
            <a:r>
              <a:rPr lang="en-US" dirty="0" err="1" smtClean="0"/>
              <a:t>ummer</a:t>
            </a:r>
            <a:r>
              <a:rPr lang="en-US" dirty="0" smtClean="0"/>
              <a:t> 1 </a:t>
            </a:r>
            <a:endParaRPr lang="en-US" dirty="0"/>
          </a:p>
        </p:txBody>
      </p:sp>
      <p:pic>
        <p:nvPicPr>
          <p:cNvPr id="4" name="Picture 3" descr="Screen Shot 2022-04-24 at 16.44.5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946"/>
            <a:ext cx="8306162" cy="64054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1789"/>
            <a:ext cx="45719" cy="60929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7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687" y="106946"/>
            <a:ext cx="860560" cy="895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68737" y="6432188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Year 6 </a:t>
            </a:r>
            <a:r>
              <a:rPr lang="mr-IN" dirty="0" smtClean="0"/>
              <a:t>–</a:t>
            </a:r>
            <a:r>
              <a:rPr lang="en-US" dirty="0" smtClean="0"/>
              <a:t> Summer 1 </a:t>
            </a:r>
            <a:endParaRPr lang="en-US" dirty="0"/>
          </a:p>
        </p:txBody>
      </p:sp>
      <p:pic>
        <p:nvPicPr>
          <p:cNvPr id="4" name="Picture 3" descr="Screen Shot 2022-04-24 at 16.46.5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67" y="0"/>
            <a:ext cx="8087894" cy="653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4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68D47BF0E824ABE48AF8870014B68" ma:contentTypeVersion="16" ma:contentTypeDescription="Create a new document." ma:contentTypeScope="" ma:versionID="9a948ba200907f5d549846f60d36dc3a">
  <xsd:schema xmlns:xsd="http://www.w3.org/2001/XMLSchema" xmlns:xs="http://www.w3.org/2001/XMLSchema" xmlns:p="http://schemas.microsoft.com/office/2006/metadata/properties" xmlns:ns2="4b0f26f8-98b5-44c1-a5fd-b2692c83d99d" xmlns:ns3="c7f6b920-2ea3-4b78-8cfe-726edbe421d1" targetNamespace="http://schemas.microsoft.com/office/2006/metadata/properties" ma:root="true" ma:fieldsID="1d87a3548dd2113d82e3bddda4818951" ns2:_="" ns3:_="">
    <xsd:import namespace="4b0f26f8-98b5-44c1-a5fd-b2692c83d99d"/>
    <xsd:import namespace="c7f6b920-2ea3-4b78-8cfe-726edbe421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f26f8-98b5-44c1-a5fd-b2692c83d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d1e17d-c022-4aab-9d7f-e919e29c40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f6b920-2ea3-4b78-8cfe-726edbe421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29376e-3356-4a4e-8c86-e95e4de7f6f7}" ma:internalName="TaxCatchAll" ma:showField="CatchAllData" ma:web="c7f6b920-2ea3-4b78-8cfe-726edbe421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0f26f8-98b5-44c1-a5fd-b2692c83d99d">
      <Terms xmlns="http://schemas.microsoft.com/office/infopath/2007/PartnerControls"/>
    </lcf76f155ced4ddcb4097134ff3c332f>
    <TaxCatchAll xmlns="c7f6b920-2ea3-4b78-8cfe-726edbe421d1" xsi:nil="true"/>
  </documentManagement>
</p:properties>
</file>

<file path=customXml/itemProps1.xml><?xml version="1.0" encoding="utf-8"?>
<ds:datastoreItem xmlns:ds="http://schemas.openxmlformats.org/officeDocument/2006/customXml" ds:itemID="{79BE84F0-85A3-45DD-B5EF-6BFB52A30898}"/>
</file>

<file path=customXml/itemProps2.xml><?xml version="1.0" encoding="utf-8"?>
<ds:datastoreItem xmlns:ds="http://schemas.openxmlformats.org/officeDocument/2006/customXml" ds:itemID="{7E267C3A-EF9D-43DA-ACBA-85C04C0003C6}"/>
</file>

<file path=customXml/itemProps3.xml><?xml version="1.0" encoding="utf-8"?>
<ds:datastoreItem xmlns:ds="http://schemas.openxmlformats.org/officeDocument/2006/customXml" ds:itemID="{326AD8E1-DC96-44CC-A1DE-9038B709D07B}"/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30</Words>
  <Application>Microsoft Macintosh PowerPoint</Application>
  <PresentationFormat>On-screen Show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Patricia Rabson</cp:lastModifiedBy>
  <cp:revision>2</cp:revision>
  <dcterms:created xsi:type="dcterms:W3CDTF">2022-04-24T15:34:41Z</dcterms:created>
  <dcterms:modified xsi:type="dcterms:W3CDTF">2022-04-24T15:47:59Z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0x01010024D68D47BF0E824ABE48AF8870014B68</vt:lpwstr>
  </property>
</Properties>
</file>