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 id="261" r:id="rId9"/>
    <p:sldId id="260"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93103B-FE75-4ED6-AC83-0CAC49FE52D4}" v="187" dt="2022-12-13T19:08:28.783"/>
    <p1510:client id="{59AF4151-3B22-4C42-88B0-3D23C62E72DA}" v="9" dt="2023-01-04T17:33:04.201"/>
    <p1510:client id="{82088880-FAC2-4DC4-A11A-75A1177BC8A1}" v="73" dt="2022-12-13T19:03:40.029"/>
    <p1510:client id="{A2CCC1C1-13EB-458C-8085-7222149EB90D}" v="4" dt="2022-09-28T18:53:57.652"/>
    <p1510:client id="{C6E54CEF-636E-4EC2-B461-997D8B9182D6}" v="10" dt="2022-12-12T15:43:54.121"/>
    <p1510:client id="{E3ABD566-766D-4994-98AD-86B414C02D34}" v="214" dt="2022-12-12T15:52:54.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h Rabson" userId="S::trabson@camelford.cornwall.sch.uk::7b211ff2-4a17-4618-89df-e0b546f573c6" providerId="AD" clId="Web-{C6E54CEF-636E-4EC2-B461-997D8B9182D6}"/>
    <pc:docChg chg="modSld">
      <pc:chgData name="Trish Rabson" userId="S::trabson@camelford.cornwall.sch.uk::7b211ff2-4a17-4618-89df-e0b546f573c6" providerId="AD" clId="Web-{C6E54CEF-636E-4EC2-B461-997D8B9182D6}" dt="2022-12-12T15:43:54.121" v="3" actId="20577"/>
      <pc:docMkLst>
        <pc:docMk/>
      </pc:docMkLst>
      <pc:sldChg chg="modSp">
        <pc:chgData name="Trish Rabson" userId="S::trabson@camelford.cornwall.sch.uk::7b211ff2-4a17-4618-89df-e0b546f573c6" providerId="AD" clId="Web-{C6E54CEF-636E-4EC2-B461-997D8B9182D6}" dt="2022-12-12T15:43:54.121" v="3" actId="20577"/>
        <pc:sldMkLst>
          <pc:docMk/>
          <pc:sldMk cId="496346208" sldId="256"/>
        </pc:sldMkLst>
        <pc:spChg chg="mod">
          <ac:chgData name="Trish Rabson" userId="S::trabson@camelford.cornwall.sch.uk::7b211ff2-4a17-4618-89df-e0b546f573c6" providerId="AD" clId="Web-{C6E54CEF-636E-4EC2-B461-997D8B9182D6}" dt="2022-12-12T15:43:46.089" v="1" actId="20577"/>
          <ac:spMkLst>
            <pc:docMk/>
            <pc:sldMk cId="496346208" sldId="256"/>
            <ac:spMk id="6" creationId="{00000000-0000-0000-0000-000000000000}"/>
          </ac:spMkLst>
        </pc:spChg>
        <pc:spChg chg="mod">
          <ac:chgData name="Trish Rabson" userId="S::trabson@camelford.cornwall.sch.uk::7b211ff2-4a17-4618-89df-e0b546f573c6" providerId="AD" clId="Web-{C6E54CEF-636E-4EC2-B461-997D8B9182D6}" dt="2022-12-12T15:43:54.121" v="3" actId="20577"/>
          <ac:spMkLst>
            <pc:docMk/>
            <pc:sldMk cId="496346208" sldId="256"/>
            <ac:spMk id="7" creationId="{00000000-0000-0000-0000-000000000000}"/>
          </ac:spMkLst>
        </pc:spChg>
      </pc:sldChg>
    </pc:docChg>
  </pc:docChgLst>
  <pc:docChgLst>
    <pc:chgData name="Trish Rabson" userId="S::trabson@camelford.cornwall.sch.uk::7b211ff2-4a17-4618-89df-e0b546f573c6" providerId="AD" clId="Web-{A2CCC1C1-13EB-458C-8085-7222149EB90D}"/>
    <pc:docChg chg="modSld">
      <pc:chgData name="Trish Rabson" userId="S::trabson@camelford.cornwall.sch.uk::7b211ff2-4a17-4618-89df-e0b546f573c6" providerId="AD" clId="Web-{A2CCC1C1-13EB-458C-8085-7222149EB90D}" dt="2022-09-28T18:53:57.652" v="3" actId="14100"/>
      <pc:docMkLst>
        <pc:docMk/>
      </pc:docMkLst>
      <pc:sldChg chg="modSp">
        <pc:chgData name="Trish Rabson" userId="S::trabson@camelford.cornwall.sch.uk::7b211ff2-4a17-4618-89df-e0b546f573c6" providerId="AD" clId="Web-{A2CCC1C1-13EB-458C-8085-7222149EB90D}" dt="2022-09-28T18:53:57.652" v="3" actId="14100"/>
        <pc:sldMkLst>
          <pc:docMk/>
          <pc:sldMk cId="3423815018" sldId="261"/>
        </pc:sldMkLst>
        <pc:spChg chg="mod ord">
          <ac:chgData name="Trish Rabson" userId="S::trabson@camelford.cornwall.sch.uk::7b211ff2-4a17-4618-89df-e0b546f573c6" providerId="AD" clId="Web-{A2CCC1C1-13EB-458C-8085-7222149EB90D}" dt="2022-09-28T18:53:57.652" v="3" actId="14100"/>
          <ac:spMkLst>
            <pc:docMk/>
            <pc:sldMk cId="3423815018" sldId="261"/>
            <ac:spMk id="7" creationId="{00000000-0000-0000-0000-000000000000}"/>
          </ac:spMkLst>
        </pc:spChg>
      </pc:sldChg>
    </pc:docChg>
  </pc:docChgLst>
  <pc:docChgLst>
    <pc:chgData name="Trish Rabson" userId="S::trabson@camelford.cornwall.sch.uk::7b211ff2-4a17-4618-89df-e0b546f573c6" providerId="AD" clId="Web-{E3ABD566-766D-4994-98AD-86B414C02D34}"/>
    <pc:docChg chg="modSld">
      <pc:chgData name="Trish Rabson" userId="S::trabson@camelford.cornwall.sch.uk::7b211ff2-4a17-4618-89df-e0b546f573c6" providerId="AD" clId="Web-{E3ABD566-766D-4994-98AD-86B414C02D34}" dt="2022-12-12T15:52:54.282" v="112" actId="14100"/>
      <pc:docMkLst>
        <pc:docMk/>
      </pc:docMkLst>
      <pc:sldChg chg="addSp delSp modSp">
        <pc:chgData name="Trish Rabson" userId="S::trabson@camelford.cornwall.sch.uk::7b211ff2-4a17-4618-89df-e0b546f573c6" providerId="AD" clId="Web-{E3ABD566-766D-4994-98AD-86B414C02D34}" dt="2022-12-12T15:52:54.282" v="112" actId="14100"/>
        <pc:sldMkLst>
          <pc:docMk/>
          <pc:sldMk cId="496346208" sldId="256"/>
        </pc:sldMkLst>
        <pc:spChg chg="mod">
          <ac:chgData name="Trish Rabson" userId="S::trabson@camelford.cornwall.sch.uk::7b211ff2-4a17-4618-89df-e0b546f573c6" providerId="AD" clId="Web-{E3ABD566-766D-4994-98AD-86B414C02D34}" dt="2022-12-12T15:49:53.418" v="12" actId="20577"/>
          <ac:spMkLst>
            <pc:docMk/>
            <pc:sldMk cId="496346208" sldId="256"/>
            <ac:spMk id="6" creationId="{00000000-0000-0000-0000-000000000000}"/>
          </ac:spMkLst>
        </pc:spChg>
        <pc:spChg chg="mod">
          <ac:chgData name="Trish Rabson" userId="S::trabson@camelford.cornwall.sch.uk::7b211ff2-4a17-4618-89df-e0b546f573c6" providerId="AD" clId="Web-{E3ABD566-766D-4994-98AD-86B414C02D34}" dt="2022-12-12T15:52:41.407" v="107" actId="20577"/>
          <ac:spMkLst>
            <pc:docMk/>
            <pc:sldMk cId="496346208" sldId="256"/>
            <ac:spMk id="7" creationId="{00000000-0000-0000-0000-000000000000}"/>
          </ac:spMkLst>
        </pc:spChg>
        <pc:picChg chg="del">
          <ac:chgData name="Trish Rabson" userId="S::trabson@camelford.cornwall.sch.uk::7b211ff2-4a17-4618-89df-e0b546f573c6" providerId="AD" clId="Web-{E3ABD566-766D-4994-98AD-86B414C02D34}" dt="2022-12-12T15:49:54.371" v="13"/>
          <ac:picMkLst>
            <pc:docMk/>
            <pc:sldMk cId="496346208" sldId="256"/>
            <ac:picMk id="2" creationId="{00000000-0000-0000-0000-000000000000}"/>
          </ac:picMkLst>
        </pc:picChg>
        <pc:picChg chg="del">
          <ac:chgData name="Trish Rabson" userId="S::trabson@camelford.cornwall.sch.uk::7b211ff2-4a17-4618-89df-e0b546f573c6" providerId="AD" clId="Web-{E3ABD566-766D-4994-98AD-86B414C02D34}" dt="2022-12-12T15:49:55.512" v="14"/>
          <ac:picMkLst>
            <pc:docMk/>
            <pc:sldMk cId="496346208" sldId="256"/>
            <ac:picMk id="3" creationId="{00000000-0000-0000-0000-000000000000}"/>
          </ac:picMkLst>
        </pc:picChg>
        <pc:picChg chg="add mod">
          <ac:chgData name="Trish Rabson" userId="S::trabson@camelford.cornwall.sch.uk::7b211ff2-4a17-4618-89df-e0b546f573c6" providerId="AD" clId="Web-{E3ABD566-766D-4994-98AD-86B414C02D34}" dt="2022-12-12T15:52:54.282" v="112" actId="14100"/>
          <ac:picMkLst>
            <pc:docMk/>
            <pc:sldMk cId="496346208" sldId="256"/>
            <ac:picMk id="8" creationId="{E67DF8FB-8B62-C39E-3500-A7C2CB026FD9}"/>
          </ac:picMkLst>
        </pc:picChg>
      </pc:sldChg>
    </pc:docChg>
  </pc:docChgLst>
  <pc:docChgLst>
    <pc:chgData name="Trish Rabson" userId="S::trabson@camelford.cornwall.sch.uk::7b211ff2-4a17-4618-89df-e0b546f573c6" providerId="AD" clId="Web-{1193103B-FE75-4ED6-AC83-0CAC49FE52D4}"/>
    <pc:docChg chg="modSld">
      <pc:chgData name="Trish Rabson" userId="S::trabson@camelford.cornwall.sch.uk::7b211ff2-4a17-4618-89df-e0b546f573c6" providerId="AD" clId="Web-{1193103B-FE75-4ED6-AC83-0CAC49FE52D4}" dt="2022-12-13T19:08:26.642" v="97" actId="20577"/>
      <pc:docMkLst>
        <pc:docMk/>
      </pc:docMkLst>
      <pc:sldChg chg="addSp delSp modSp">
        <pc:chgData name="Trish Rabson" userId="S::trabson@camelford.cornwall.sch.uk::7b211ff2-4a17-4618-89df-e0b546f573c6" providerId="AD" clId="Web-{1193103B-FE75-4ED6-AC83-0CAC49FE52D4}" dt="2022-12-13T19:08:26.642" v="97" actId="20577"/>
        <pc:sldMkLst>
          <pc:docMk/>
          <pc:sldMk cId="1101833405" sldId="260"/>
        </pc:sldMkLst>
        <pc:spChg chg="add mod">
          <ac:chgData name="Trish Rabson" userId="S::trabson@camelford.cornwall.sch.uk::7b211ff2-4a17-4618-89df-e0b546f573c6" providerId="AD" clId="Web-{1193103B-FE75-4ED6-AC83-0CAC49FE52D4}" dt="2022-12-13T19:08:26.642" v="97" actId="20577"/>
          <ac:spMkLst>
            <pc:docMk/>
            <pc:sldMk cId="1101833405" sldId="260"/>
            <ac:spMk id="6" creationId="{B94C7DE9-82EC-9B05-122B-515F5728E47C}"/>
          </ac:spMkLst>
        </pc:spChg>
        <pc:picChg chg="del">
          <ac:chgData name="Trish Rabson" userId="S::trabson@camelford.cornwall.sch.uk::7b211ff2-4a17-4618-89df-e0b546f573c6" providerId="AD" clId="Web-{1193103B-FE75-4ED6-AC83-0CAC49FE52D4}" dt="2022-12-13T19:06:50.076" v="0"/>
          <ac:picMkLst>
            <pc:docMk/>
            <pc:sldMk cId="1101833405" sldId="260"/>
            <ac:picMk id="2" creationId="{00000000-0000-0000-0000-000000000000}"/>
          </ac:picMkLst>
        </pc:picChg>
        <pc:picChg chg="add mod ord">
          <ac:chgData name="Trish Rabson" userId="S::trabson@camelford.cornwall.sch.uk::7b211ff2-4a17-4618-89df-e0b546f573c6" providerId="AD" clId="Web-{1193103B-FE75-4ED6-AC83-0CAC49FE52D4}" dt="2022-12-13T19:07:01.186" v="5"/>
          <ac:picMkLst>
            <pc:docMk/>
            <pc:sldMk cId="1101833405" sldId="260"/>
            <ac:picMk id="3" creationId="{EC7932A5-AD44-702E-93E8-122E9CEC9446}"/>
          </ac:picMkLst>
        </pc:picChg>
      </pc:sldChg>
    </pc:docChg>
  </pc:docChgLst>
  <pc:docChgLst>
    <pc:chgData name="Trish Rabson" userId="S::trabson@camelford.cornwall.sch.uk::7b211ff2-4a17-4618-89df-e0b546f573c6" providerId="AD" clId="Web-{82088880-FAC2-4DC4-A11A-75A1177BC8A1}"/>
    <pc:docChg chg="modSld sldOrd">
      <pc:chgData name="Trish Rabson" userId="S::trabson@camelford.cornwall.sch.uk::7b211ff2-4a17-4618-89df-e0b546f573c6" providerId="AD" clId="Web-{82088880-FAC2-4DC4-A11A-75A1177BC8A1}" dt="2022-12-13T19:03:40.029" v="36" actId="20577"/>
      <pc:docMkLst>
        <pc:docMk/>
      </pc:docMkLst>
      <pc:sldChg chg="modSp">
        <pc:chgData name="Trish Rabson" userId="S::trabson@camelford.cornwall.sch.uk::7b211ff2-4a17-4618-89df-e0b546f573c6" providerId="AD" clId="Web-{82088880-FAC2-4DC4-A11A-75A1177BC8A1}" dt="2022-12-13T19:03:40.029" v="36" actId="20577"/>
        <pc:sldMkLst>
          <pc:docMk/>
          <pc:sldMk cId="1101833405" sldId="260"/>
        </pc:sldMkLst>
        <pc:spChg chg="mod">
          <ac:chgData name="Trish Rabson" userId="S::trabson@camelford.cornwall.sch.uk::7b211ff2-4a17-4618-89df-e0b546f573c6" providerId="AD" clId="Web-{82088880-FAC2-4DC4-A11A-75A1177BC8A1}" dt="2022-12-13T19:03:09.419" v="5" actId="20577"/>
          <ac:spMkLst>
            <pc:docMk/>
            <pc:sldMk cId="1101833405" sldId="260"/>
            <ac:spMk id="5" creationId="{00000000-0000-0000-0000-000000000000}"/>
          </ac:spMkLst>
        </pc:spChg>
        <pc:spChg chg="mod">
          <ac:chgData name="Trish Rabson" userId="S::trabson@camelford.cornwall.sch.uk::7b211ff2-4a17-4618-89df-e0b546f573c6" providerId="AD" clId="Web-{82088880-FAC2-4DC4-A11A-75A1177BC8A1}" dt="2022-12-13T19:03:40.029" v="36" actId="20577"/>
          <ac:spMkLst>
            <pc:docMk/>
            <pc:sldMk cId="1101833405" sldId="260"/>
            <ac:spMk id="11" creationId="{00000000-0000-0000-0000-000000000000}"/>
          </ac:spMkLst>
        </pc:spChg>
      </pc:sldChg>
      <pc:sldChg chg="modSp ord">
        <pc:chgData name="Trish Rabson" userId="S::trabson@camelford.cornwall.sch.uk::7b211ff2-4a17-4618-89df-e0b546f573c6" providerId="AD" clId="Web-{82088880-FAC2-4DC4-A11A-75A1177BC8A1}" dt="2022-12-13T19:02:32.809" v="2"/>
        <pc:sldMkLst>
          <pc:docMk/>
          <pc:sldMk cId="3423815018" sldId="261"/>
        </pc:sldMkLst>
        <pc:spChg chg="mod">
          <ac:chgData name="Trish Rabson" userId="S::trabson@camelford.cornwall.sch.uk::7b211ff2-4a17-4618-89df-e0b546f573c6" providerId="AD" clId="Web-{82088880-FAC2-4DC4-A11A-75A1177BC8A1}" dt="2022-12-13T19:02:30.090" v="1" actId="20577"/>
          <ac:spMkLst>
            <pc:docMk/>
            <pc:sldMk cId="3423815018" sldId="261"/>
            <ac:spMk id="7" creationId="{00000000-0000-0000-0000-000000000000}"/>
          </ac:spMkLst>
        </pc:spChg>
      </pc:sldChg>
    </pc:docChg>
  </pc:docChgLst>
  <pc:docChgLst>
    <pc:chgData name="Trish Rabson" userId="S::trabson@camelford.cornwall.sch.uk::7b211ff2-4a17-4618-89df-e0b546f573c6" providerId="AD" clId="Web-{59AF4151-3B22-4C42-88B0-3D23C62E72DA}"/>
    <pc:docChg chg="modSld">
      <pc:chgData name="Trish Rabson" userId="S::trabson@camelford.cornwall.sch.uk::7b211ff2-4a17-4618-89df-e0b546f573c6" providerId="AD" clId="Web-{59AF4151-3B22-4C42-88B0-3D23C62E72DA}" dt="2023-01-04T17:33:04.201" v="7"/>
      <pc:docMkLst>
        <pc:docMk/>
      </pc:docMkLst>
      <pc:sldChg chg="addSp delSp modSp">
        <pc:chgData name="Trish Rabson" userId="S::trabson@camelford.cornwall.sch.uk::7b211ff2-4a17-4618-89df-e0b546f573c6" providerId="AD" clId="Web-{59AF4151-3B22-4C42-88B0-3D23C62E72DA}" dt="2023-01-04T17:33:04.201" v="7"/>
        <pc:sldMkLst>
          <pc:docMk/>
          <pc:sldMk cId="1101833405" sldId="260"/>
        </pc:sldMkLst>
        <pc:picChg chg="add del mod">
          <ac:chgData name="Trish Rabson" userId="S::trabson@camelford.cornwall.sch.uk::7b211ff2-4a17-4618-89df-e0b546f573c6" providerId="AD" clId="Web-{59AF4151-3B22-4C42-88B0-3D23C62E72DA}" dt="2023-01-04T17:32:37.560" v="2"/>
          <ac:picMkLst>
            <pc:docMk/>
            <pc:sldMk cId="1101833405" sldId="260"/>
            <ac:picMk id="2" creationId="{20077B2C-C5C3-E4F7-59F3-A3CA7C5ABB44}"/>
          </ac:picMkLst>
        </pc:picChg>
        <pc:picChg chg="del">
          <ac:chgData name="Trish Rabson" userId="S::trabson@camelford.cornwall.sch.uk::7b211ff2-4a17-4618-89df-e0b546f573c6" providerId="AD" clId="Web-{59AF4151-3B22-4C42-88B0-3D23C62E72DA}" dt="2023-01-04T17:31:40.777" v="0"/>
          <ac:picMkLst>
            <pc:docMk/>
            <pc:sldMk cId="1101833405" sldId="260"/>
            <ac:picMk id="3" creationId="{EC7932A5-AD44-702E-93E8-122E9CEC9446}"/>
          </ac:picMkLst>
        </pc:picChg>
        <pc:picChg chg="add mod ord">
          <ac:chgData name="Trish Rabson" userId="S::trabson@camelford.cornwall.sch.uk::7b211ff2-4a17-4618-89df-e0b546f573c6" providerId="AD" clId="Web-{59AF4151-3B22-4C42-88B0-3D23C62E72DA}" dt="2023-01-04T17:33:04.201" v="7"/>
          <ac:picMkLst>
            <pc:docMk/>
            <pc:sldMk cId="1101833405" sldId="260"/>
            <ac:picMk id="7" creationId="{C4ABC3F9-F56C-CC7D-4A72-6BEF4B242D4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07287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052396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5B3CEC3-41E7-EF49-861D-D72EF9263A07}" type="datetimeFigureOut">
              <a:rPr lang="en-US" smtClean="0"/>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112980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5B3CEC3-41E7-EF49-861D-D72EF9263A07}" type="datetimeFigureOut">
              <a:rPr lang="en-US" smtClean="0"/>
              <a:t>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712680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5B3CEC3-41E7-EF49-861D-D72EF9263A07}" type="datetimeFigureOut">
              <a:rPr lang="en-US" smtClean="0"/>
              <a:t>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843425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5B3CEC3-41E7-EF49-861D-D72EF9263A07}" type="datetimeFigureOut">
              <a:rPr lang="en-US" smtClean="0"/>
              <a:t>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390321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3CEC3-41E7-EF49-861D-D72EF9263A07}" type="datetimeFigureOut">
              <a:rPr lang="en-US" smtClean="0"/>
              <a:t>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552234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5B3CEC3-41E7-EF49-861D-D72EF9263A07}" type="datetimeFigureOut">
              <a:rPr lang="en-US" smtClean="0"/>
              <a:t>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2037306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5B3CEC3-41E7-EF49-861D-D72EF9263A07}" type="datetimeFigureOut">
              <a:rPr lang="en-US" smtClean="0"/>
              <a:t>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2691372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475690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5B3CEC3-41E7-EF49-861D-D72EF9263A07}" type="datetimeFigureOut">
              <a:rPr lang="en-US" smtClean="0"/>
              <a:t>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5ED07-33A2-E34E-A0D4-77B37EBA7EAF}" type="slidenum">
              <a:rPr lang="en-US" smtClean="0"/>
              <a:t>‹#›</a:t>
            </a:fld>
            <a:endParaRPr lang="en-US"/>
          </a:p>
        </p:txBody>
      </p:sp>
    </p:spTree>
    <p:extLst>
      <p:ext uri="{BB962C8B-B14F-4D97-AF65-F5344CB8AC3E}">
        <p14:creationId xmlns:p14="http://schemas.microsoft.com/office/powerpoint/2010/main" val="4137935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B3CEC3-41E7-EF49-861D-D72EF9263A07}" type="datetimeFigureOut">
              <a:rPr lang="en-US" smtClean="0"/>
              <a:t>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5ED07-33A2-E34E-A0D4-77B37EBA7EAF}" type="slidenum">
              <a:rPr lang="en-US" smtClean="0"/>
              <a:t>‹#›</a:t>
            </a:fld>
            <a:endParaRPr lang="en-US"/>
          </a:p>
        </p:txBody>
      </p:sp>
    </p:spTree>
    <p:extLst>
      <p:ext uri="{BB962C8B-B14F-4D97-AF65-F5344CB8AC3E}">
        <p14:creationId xmlns:p14="http://schemas.microsoft.com/office/powerpoint/2010/main" val="898008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5" name="TextBox 4"/>
          <p:cNvSpPr txBox="1"/>
          <p:nvPr/>
        </p:nvSpPr>
        <p:spPr>
          <a:xfrm rot="16200000">
            <a:off x="7373079" y="6302177"/>
            <a:ext cx="3172510" cy="369332"/>
          </a:xfrm>
          <a:prstGeom prst="rect">
            <a:avLst/>
          </a:prstGeom>
          <a:noFill/>
        </p:spPr>
        <p:txBody>
          <a:bodyPr wrap="square" rtlCol="0">
            <a:spAutoFit/>
          </a:bodyPr>
          <a:lstStyle/>
          <a:p>
            <a:pPr algn="r"/>
            <a:r>
              <a:rPr lang="en-US"/>
              <a:t>Year 1 </a:t>
            </a:r>
            <a:r>
              <a:rPr lang="mr-IN"/>
              <a:t>–</a:t>
            </a:r>
            <a:r>
              <a:rPr lang="en-GB"/>
              <a:t>Spring </a:t>
            </a:r>
            <a:r>
              <a:rPr lang="en-US"/>
              <a:t>1 </a:t>
            </a:r>
          </a:p>
        </p:txBody>
      </p:sp>
      <p:sp>
        <p:nvSpPr>
          <p:cNvPr id="6" name="TextBox 5"/>
          <p:cNvSpPr txBox="1"/>
          <p:nvPr/>
        </p:nvSpPr>
        <p:spPr>
          <a:xfrm>
            <a:off x="1843850" y="216370"/>
            <a:ext cx="4854223" cy="461665"/>
          </a:xfrm>
          <a:prstGeom prst="rect">
            <a:avLst/>
          </a:prstGeom>
          <a:noFill/>
          <a:ln>
            <a:solidFill>
              <a:schemeClr val="tx1"/>
            </a:solidFill>
          </a:ln>
        </p:spPr>
        <p:txBody>
          <a:bodyPr wrap="square" lIns="91440" tIns="45720" rIns="91440" bIns="45720" rtlCol="0" anchor="t">
            <a:spAutoFit/>
          </a:bodyPr>
          <a:lstStyle/>
          <a:p>
            <a:pPr algn="ctr"/>
            <a:r>
              <a:rPr lang="en-US" sz="2400"/>
              <a:t>KIRF: </a:t>
            </a:r>
            <a:r>
              <a:rPr lang="en-GB" sz="2400"/>
              <a:t>I know facts within 10  </a:t>
            </a:r>
            <a:endParaRPr lang="en-US" sz="2400"/>
          </a:p>
        </p:txBody>
      </p:sp>
      <p:sp>
        <p:nvSpPr>
          <p:cNvPr id="7" name="TextBox 6"/>
          <p:cNvSpPr txBox="1"/>
          <p:nvPr/>
        </p:nvSpPr>
        <p:spPr>
          <a:xfrm>
            <a:off x="291629" y="790222"/>
            <a:ext cx="8513704" cy="523220"/>
          </a:xfrm>
          <a:prstGeom prst="rect">
            <a:avLst/>
          </a:prstGeom>
          <a:noFill/>
        </p:spPr>
        <p:txBody>
          <a:bodyPr wrap="square" lIns="91440" tIns="45720" rIns="91440" bIns="45720" rtlCol="0" anchor="t">
            <a:spAutoFit/>
          </a:bodyPr>
          <a:lstStyle/>
          <a:p>
            <a:r>
              <a:rPr lang="en-US" sz="1400"/>
              <a:t>Children are expected to know the composition of all the numbers to 10. For example 5 + 2 = 7 or 3 + 4 = 7. Children should also start to use their understanding to find missing numbers, for example 4 + ? = 7</a:t>
            </a:r>
          </a:p>
        </p:txBody>
      </p:sp>
      <p:pic>
        <p:nvPicPr>
          <p:cNvPr id="8" name="Picture 8">
            <a:extLst>
              <a:ext uri="{FF2B5EF4-FFF2-40B4-BE49-F238E27FC236}">
                <a16:creationId xmlns:a16="http://schemas.microsoft.com/office/drawing/2014/main" id="{E67DF8FB-8B62-C39E-3500-A7C2CB026FD9}"/>
              </a:ext>
            </a:extLst>
          </p:cNvPr>
          <p:cNvPicPr>
            <a:picLocks noChangeAspect="1"/>
          </p:cNvPicPr>
          <p:nvPr/>
        </p:nvPicPr>
        <p:blipFill>
          <a:blip r:embed="rId3"/>
          <a:stretch>
            <a:fillRect/>
          </a:stretch>
        </p:blipFill>
        <p:spPr>
          <a:xfrm>
            <a:off x="213173" y="1305659"/>
            <a:ext cx="8633505" cy="5326571"/>
          </a:xfrm>
          <a:prstGeom prst="rect">
            <a:avLst/>
          </a:prstGeom>
        </p:spPr>
      </p:pic>
    </p:spTree>
    <p:extLst>
      <p:ext uri="{BB962C8B-B14F-4D97-AF65-F5344CB8AC3E}">
        <p14:creationId xmlns:p14="http://schemas.microsoft.com/office/powerpoint/2010/main" val="49634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5" name="TextBox 4"/>
          <p:cNvSpPr txBox="1"/>
          <p:nvPr/>
        </p:nvSpPr>
        <p:spPr>
          <a:xfrm rot="16200000">
            <a:off x="7373079" y="6513700"/>
            <a:ext cx="3172510" cy="369332"/>
          </a:xfrm>
          <a:prstGeom prst="rect">
            <a:avLst/>
          </a:prstGeom>
          <a:noFill/>
        </p:spPr>
        <p:txBody>
          <a:bodyPr wrap="square" rtlCol="0">
            <a:spAutoFit/>
          </a:bodyPr>
          <a:lstStyle/>
          <a:p>
            <a:pPr algn="r"/>
            <a:r>
              <a:rPr lang="en-US"/>
              <a:t>Year 2 </a:t>
            </a:r>
            <a:r>
              <a:rPr lang="mr-IN"/>
              <a:t>–</a:t>
            </a:r>
            <a:r>
              <a:rPr lang="en-US"/>
              <a:t> Spring 1 </a:t>
            </a:r>
          </a:p>
        </p:txBody>
      </p:sp>
      <p:sp>
        <p:nvSpPr>
          <p:cNvPr id="6" name="TextBox 5"/>
          <p:cNvSpPr txBox="1"/>
          <p:nvPr/>
        </p:nvSpPr>
        <p:spPr>
          <a:xfrm>
            <a:off x="269645" y="216370"/>
            <a:ext cx="7819696" cy="461665"/>
          </a:xfrm>
          <a:prstGeom prst="rect">
            <a:avLst/>
          </a:prstGeom>
          <a:noFill/>
          <a:ln>
            <a:solidFill>
              <a:schemeClr val="tx1"/>
            </a:solidFill>
          </a:ln>
        </p:spPr>
        <p:txBody>
          <a:bodyPr wrap="square" rtlCol="0">
            <a:spAutoFit/>
          </a:bodyPr>
          <a:lstStyle/>
          <a:p>
            <a:pPr algn="ctr"/>
            <a:r>
              <a:rPr lang="en-US" sz="2400"/>
              <a:t>KIRF: </a:t>
            </a:r>
            <a:r>
              <a:rPr lang="en-GB" sz="2400"/>
              <a:t>I know the 2 times tables (multiplication and division) </a:t>
            </a:r>
            <a:endParaRPr lang="en-US" sz="2400"/>
          </a:p>
        </p:txBody>
      </p:sp>
      <p:sp>
        <p:nvSpPr>
          <p:cNvPr id="7" name="TextBox 6"/>
          <p:cNvSpPr txBox="1"/>
          <p:nvPr/>
        </p:nvSpPr>
        <p:spPr>
          <a:xfrm>
            <a:off x="291629" y="790222"/>
            <a:ext cx="8513704" cy="738664"/>
          </a:xfrm>
          <a:prstGeom prst="rect">
            <a:avLst/>
          </a:prstGeom>
          <a:noFill/>
        </p:spPr>
        <p:txBody>
          <a:bodyPr wrap="square" rtlCol="0">
            <a:spAutoFit/>
          </a:bodyPr>
          <a:lstStyle/>
          <a:p>
            <a:r>
              <a:rPr lang="en-US" sz="1400"/>
              <a:t>Being able to recall the multiplication and division facts for the two times table is a key skill for KS1 learners. They should already be able to count forward and back in twos, however they also need to be able to recall the facts in any order and find missing numbers ( e.g. __ x 2 = 16).</a:t>
            </a:r>
          </a:p>
        </p:txBody>
      </p:sp>
      <p:pic>
        <p:nvPicPr>
          <p:cNvPr id="3" name="Picture 2" descr="Screen Shot 2022-12-11 at 13.40.5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774" y="1557740"/>
            <a:ext cx="8943941" cy="1887666"/>
          </a:xfrm>
          <a:prstGeom prst="rect">
            <a:avLst/>
          </a:prstGeom>
          <a:ln>
            <a:solidFill>
              <a:schemeClr val="tx1"/>
            </a:solidFill>
          </a:ln>
        </p:spPr>
      </p:pic>
      <p:pic>
        <p:nvPicPr>
          <p:cNvPr id="12" name="Picture 11" descr="Screen Shot 2022-12-11 at 13.40.3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81" y="3483156"/>
            <a:ext cx="8637329" cy="3279155"/>
          </a:xfrm>
          <a:prstGeom prst="rect">
            <a:avLst/>
          </a:prstGeom>
        </p:spPr>
      </p:pic>
    </p:spTree>
    <p:extLst>
      <p:ext uri="{BB962C8B-B14F-4D97-AF65-F5344CB8AC3E}">
        <p14:creationId xmlns:p14="http://schemas.microsoft.com/office/powerpoint/2010/main" val="17233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426213" y="216370"/>
            <a:ext cx="7532453" cy="461665"/>
          </a:xfrm>
          <a:prstGeom prst="rect">
            <a:avLst/>
          </a:prstGeom>
          <a:noFill/>
          <a:ln>
            <a:solidFill>
              <a:schemeClr val="tx1"/>
            </a:solidFill>
          </a:ln>
        </p:spPr>
        <p:txBody>
          <a:bodyPr wrap="square" rtlCol="0">
            <a:spAutoFit/>
          </a:bodyPr>
          <a:lstStyle/>
          <a:p>
            <a:pPr algn="ctr"/>
            <a:r>
              <a:rPr lang="en-US" sz="2400"/>
              <a:t>KIRF: </a:t>
            </a:r>
            <a:r>
              <a:rPr lang="en-GB" sz="2400"/>
              <a:t>I know the 4 times tables (multiplication and division) </a:t>
            </a:r>
            <a:endParaRPr lang="en-US" sz="2400"/>
          </a:p>
        </p:txBody>
      </p:sp>
      <p:sp>
        <p:nvSpPr>
          <p:cNvPr id="7" name="TextBox 6"/>
          <p:cNvSpPr txBox="1"/>
          <p:nvPr/>
        </p:nvSpPr>
        <p:spPr>
          <a:xfrm>
            <a:off x="291629" y="790222"/>
            <a:ext cx="8513704" cy="523220"/>
          </a:xfrm>
          <a:prstGeom prst="rect">
            <a:avLst/>
          </a:prstGeom>
          <a:noFill/>
        </p:spPr>
        <p:txBody>
          <a:bodyPr wrap="square" rtlCol="0">
            <a:spAutoFit/>
          </a:bodyPr>
          <a:lstStyle/>
          <a:p>
            <a:r>
              <a:rPr lang="en-US" sz="1400"/>
              <a:t>Being able to recall the multiplication and division facts for the four times table. Children need to be able to recall the facts in any order and find missing numbers ( e.g. __ x 4 = 16).</a:t>
            </a:r>
          </a:p>
        </p:txBody>
      </p:sp>
      <p:sp>
        <p:nvSpPr>
          <p:cNvPr id="5" name="TextBox 4"/>
          <p:cNvSpPr txBox="1"/>
          <p:nvPr/>
        </p:nvSpPr>
        <p:spPr>
          <a:xfrm>
            <a:off x="7102595" y="6458003"/>
            <a:ext cx="1994370" cy="369332"/>
          </a:xfrm>
          <a:prstGeom prst="rect">
            <a:avLst/>
          </a:prstGeom>
          <a:solidFill>
            <a:schemeClr val="bg1"/>
          </a:solidFill>
        </p:spPr>
        <p:txBody>
          <a:bodyPr wrap="square" rtlCol="0">
            <a:spAutoFit/>
          </a:bodyPr>
          <a:lstStyle/>
          <a:p>
            <a:pPr algn="r"/>
            <a:r>
              <a:rPr lang="en-US"/>
              <a:t>Year 3 </a:t>
            </a:r>
            <a:r>
              <a:rPr lang="mr-IN"/>
              <a:t>–</a:t>
            </a:r>
            <a:r>
              <a:rPr lang="en-US"/>
              <a:t> Spring 1 </a:t>
            </a:r>
          </a:p>
        </p:txBody>
      </p:sp>
      <p:pic>
        <p:nvPicPr>
          <p:cNvPr id="2" name="Picture 1" descr="Screen Shot 2022-12-11 at 13.49.5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599" y="1347525"/>
            <a:ext cx="4845784" cy="1480816"/>
          </a:xfrm>
          <a:prstGeom prst="rect">
            <a:avLst/>
          </a:prstGeom>
        </p:spPr>
      </p:pic>
      <p:pic>
        <p:nvPicPr>
          <p:cNvPr id="3" name="Picture 2" descr="Screen Shot 2022-12-11 at 13.50.1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2914" y="2919872"/>
            <a:ext cx="3890277" cy="805232"/>
          </a:xfrm>
          <a:prstGeom prst="rect">
            <a:avLst/>
          </a:prstGeom>
        </p:spPr>
      </p:pic>
      <p:pic>
        <p:nvPicPr>
          <p:cNvPr id="9" name="Picture 8" descr="Screen Shot 2022-12-11 at 13.50.2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48" y="4146402"/>
            <a:ext cx="5495100" cy="2549528"/>
          </a:xfrm>
          <a:prstGeom prst="rect">
            <a:avLst/>
          </a:prstGeom>
        </p:spPr>
      </p:pic>
      <p:pic>
        <p:nvPicPr>
          <p:cNvPr id="10" name="Picture 9" descr="Screen Shot 2022-12-11 at 13.50.30.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98714" y="3883164"/>
            <a:ext cx="3317142" cy="2572992"/>
          </a:xfrm>
          <a:prstGeom prst="rect">
            <a:avLst/>
          </a:prstGeom>
        </p:spPr>
      </p:pic>
      <p:pic>
        <p:nvPicPr>
          <p:cNvPr id="11" name="Picture 10" descr="Screen Shot 2022-12-11 at 13.49.53.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143" y="1349843"/>
            <a:ext cx="2587236" cy="2686344"/>
          </a:xfrm>
          <a:prstGeom prst="rect">
            <a:avLst/>
          </a:prstGeom>
        </p:spPr>
      </p:pic>
      <p:sp>
        <p:nvSpPr>
          <p:cNvPr id="12" name="Rectangle 11"/>
          <p:cNvSpPr/>
          <p:nvPr/>
        </p:nvSpPr>
        <p:spPr>
          <a:xfrm>
            <a:off x="3339220" y="1305440"/>
            <a:ext cx="5319661" cy="2522074"/>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4191786" y="3569979"/>
            <a:ext cx="177618" cy="14208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5099062" y="3571410"/>
            <a:ext cx="177618" cy="142088"/>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3563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34296" y="6488668"/>
            <a:ext cx="1909703" cy="369332"/>
          </a:xfrm>
          <a:prstGeom prst="rect">
            <a:avLst/>
          </a:prstGeom>
          <a:solidFill>
            <a:schemeClr val="bg1"/>
          </a:solidFill>
        </p:spPr>
        <p:txBody>
          <a:bodyPr wrap="square" rtlCol="0">
            <a:spAutoFit/>
          </a:bodyPr>
          <a:lstStyle/>
          <a:p>
            <a:pPr algn="r"/>
            <a:r>
              <a:rPr lang="en-US"/>
              <a:t>Year 4 </a:t>
            </a:r>
            <a:r>
              <a:rPr lang="mr-IN"/>
              <a:t>–</a:t>
            </a:r>
            <a:r>
              <a:rPr lang="en-US"/>
              <a:t> Spring 1 </a:t>
            </a:r>
          </a:p>
        </p:txBody>
      </p:sp>
      <p:sp>
        <p:nvSpPr>
          <p:cNvPr id="7" name="TextBox 6"/>
          <p:cNvSpPr txBox="1"/>
          <p:nvPr/>
        </p:nvSpPr>
        <p:spPr>
          <a:xfrm>
            <a:off x="291629" y="790222"/>
            <a:ext cx="8513704" cy="523220"/>
          </a:xfrm>
          <a:prstGeom prst="rect">
            <a:avLst/>
          </a:prstGeom>
          <a:noFill/>
        </p:spPr>
        <p:txBody>
          <a:bodyPr wrap="square" rtlCol="0">
            <a:spAutoFit/>
          </a:bodyPr>
          <a:lstStyle/>
          <a:p>
            <a:r>
              <a:rPr lang="en-US" sz="1400"/>
              <a:t>Being able to recall the multiplication and division facts for the seven and eleven times table. Children need to be able to recall the facts in any order and find missing numbers ( e.g. __ x 7 = 28).</a:t>
            </a:r>
          </a:p>
        </p:txBody>
      </p:sp>
      <p:pic>
        <p:nvPicPr>
          <p:cNvPr id="4" name="Picture 3"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191361" y="216370"/>
            <a:ext cx="7619637" cy="400110"/>
          </a:xfrm>
          <a:prstGeom prst="rect">
            <a:avLst/>
          </a:prstGeom>
          <a:noFill/>
          <a:ln>
            <a:solidFill>
              <a:schemeClr val="tx1"/>
            </a:solidFill>
          </a:ln>
        </p:spPr>
        <p:txBody>
          <a:bodyPr wrap="square" rtlCol="0">
            <a:spAutoFit/>
          </a:bodyPr>
          <a:lstStyle/>
          <a:p>
            <a:pPr algn="ctr"/>
            <a:r>
              <a:rPr lang="en-US" sz="2000"/>
              <a:t>KIRF: </a:t>
            </a:r>
            <a:r>
              <a:rPr lang="en-GB" sz="2000"/>
              <a:t>I know the 7 and 11 times tables (multiplication and division) </a:t>
            </a:r>
            <a:endParaRPr lang="en-US" sz="2000"/>
          </a:p>
        </p:txBody>
      </p:sp>
      <p:pic>
        <p:nvPicPr>
          <p:cNvPr id="2" name="Picture 1" descr="Screen Shot 2022-12-11 at 13.55.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0565" y="3839834"/>
            <a:ext cx="3593435" cy="2698466"/>
          </a:xfrm>
          <a:prstGeom prst="rect">
            <a:avLst/>
          </a:prstGeom>
        </p:spPr>
      </p:pic>
      <p:pic>
        <p:nvPicPr>
          <p:cNvPr id="3" name="Picture 2" descr="Screen Shot 2022-12-11 at 13.54.5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24" y="4427418"/>
            <a:ext cx="5523922" cy="2412820"/>
          </a:xfrm>
          <a:prstGeom prst="rect">
            <a:avLst/>
          </a:prstGeom>
        </p:spPr>
      </p:pic>
      <p:pic>
        <p:nvPicPr>
          <p:cNvPr id="8" name="Picture 7" descr="Screen Shot 2022-12-11 at 13.54.1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7680" y="1176560"/>
            <a:ext cx="2497176" cy="2670935"/>
          </a:xfrm>
          <a:prstGeom prst="rect">
            <a:avLst/>
          </a:prstGeom>
        </p:spPr>
      </p:pic>
      <p:pic>
        <p:nvPicPr>
          <p:cNvPr id="9" name="Picture 8" descr="Screen Shot 2022-12-11 at 13.54.18.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61090"/>
            <a:ext cx="5532803" cy="3170278"/>
          </a:xfrm>
          <a:prstGeom prst="rect">
            <a:avLst/>
          </a:prstGeom>
        </p:spPr>
      </p:pic>
    </p:spTree>
    <p:extLst>
      <p:ext uri="{BB962C8B-B14F-4D97-AF65-F5344CB8AC3E}">
        <p14:creationId xmlns:p14="http://schemas.microsoft.com/office/powerpoint/2010/main" val="125439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22-04-24 at 16.36.2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6" name="TextBox 5"/>
          <p:cNvSpPr txBox="1"/>
          <p:nvPr/>
        </p:nvSpPr>
        <p:spPr>
          <a:xfrm>
            <a:off x="139171" y="114424"/>
            <a:ext cx="7772460" cy="400110"/>
          </a:xfrm>
          <a:prstGeom prst="rect">
            <a:avLst/>
          </a:prstGeom>
          <a:noFill/>
          <a:ln>
            <a:solidFill>
              <a:schemeClr val="tx1"/>
            </a:solidFill>
          </a:ln>
        </p:spPr>
        <p:txBody>
          <a:bodyPr wrap="square" rtlCol="0">
            <a:spAutoFit/>
          </a:bodyPr>
          <a:lstStyle/>
          <a:p>
            <a:pPr algn="ctr"/>
            <a:r>
              <a:rPr lang="en-US" sz="2000"/>
              <a:t>KIRF: </a:t>
            </a:r>
            <a:r>
              <a:rPr lang="en-GB" sz="2000"/>
              <a:t>I can identify prime number to 20 . </a:t>
            </a:r>
            <a:endParaRPr lang="en-US" sz="2000"/>
          </a:p>
        </p:txBody>
      </p:sp>
      <p:sp>
        <p:nvSpPr>
          <p:cNvPr id="8" name="TextBox 7"/>
          <p:cNvSpPr txBox="1"/>
          <p:nvPr/>
        </p:nvSpPr>
        <p:spPr>
          <a:xfrm>
            <a:off x="237506" y="558613"/>
            <a:ext cx="8158067" cy="523220"/>
          </a:xfrm>
          <a:prstGeom prst="rect">
            <a:avLst/>
          </a:prstGeom>
          <a:noFill/>
        </p:spPr>
        <p:txBody>
          <a:bodyPr wrap="square" rtlCol="0">
            <a:spAutoFit/>
          </a:bodyPr>
          <a:lstStyle/>
          <a:p>
            <a:pPr algn="ctr"/>
            <a:r>
              <a:rPr lang="en-US" sz="1400"/>
              <a:t>A prime number is a number with only 2 factors (itself and 1). The aim is the children are able to recall all the prime numbers to 20 instantly. </a:t>
            </a:r>
          </a:p>
        </p:txBody>
      </p:sp>
      <p:pic>
        <p:nvPicPr>
          <p:cNvPr id="3" name="Picture 2" descr="Screen Shot 2022-12-12 at 08.07.0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448" y="1022721"/>
            <a:ext cx="8614148" cy="5620838"/>
          </a:xfrm>
          <a:prstGeom prst="rect">
            <a:avLst/>
          </a:prstGeom>
        </p:spPr>
      </p:pic>
      <p:sp>
        <p:nvSpPr>
          <p:cNvPr id="7" name="TextBox 6"/>
          <p:cNvSpPr txBox="1"/>
          <p:nvPr/>
        </p:nvSpPr>
        <p:spPr>
          <a:xfrm>
            <a:off x="7070681" y="6488668"/>
            <a:ext cx="2073319" cy="377297"/>
          </a:xfrm>
          <a:prstGeom prst="rect">
            <a:avLst/>
          </a:prstGeom>
          <a:solidFill>
            <a:schemeClr val="bg1"/>
          </a:solidFill>
        </p:spPr>
        <p:txBody>
          <a:bodyPr wrap="square" lIns="91440" tIns="45720" rIns="91440" bIns="45720" rtlCol="0" anchor="t">
            <a:spAutoFit/>
          </a:bodyPr>
          <a:lstStyle/>
          <a:p>
            <a:pPr algn="r"/>
            <a:r>
              <a:rPr lang="en-US"/>
              <a:t>Year 5 </a:t>
            </a:r>
            <a:r>
              <a:rPr lang="mr-IN">
                <a:cs typeface="Mangal"/>
              </a:rPr>
              <a:t>–</a:t>
            </a:r>
            <a:r>
              <a:rPr lang="en-US"/>
              <a:t> Spring 1 </a:t>
            </a:r>
          </a:p>
        </p:txBody>
      </p:sp>
    </p:spTree>
    <p:extLst>
      <p:ext uri="{BB962C8B-B14F-4D97-AF65-F5344CB8AC3E}">
        <p14:creationId xmlns:p14="http://schemas.microsoft.com/office/powerpoint/2010/main" val="3423815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C4ABC3F9-F56C-CC7D-4A72-6BEF4B242D45}"/>
              </a:ext>
            </a:extLst>
          </p:cNvPr>
          <p:cNvPicPr>
            <a:picLocks noChangeAspect="1"/>
          </p:cNvPicPr>
          <p:nvPr/>
        </p:nvPicPr>
        <p:blipFill>
          <a:blip r:embed="rId2"/>
          <a:stretch>
            <a:fillRect/>
          </a:stretch>
        </p:blipFill>
        <p:spPr>
          <a:xfrm>
            <a:off x="493664" y="1599967"/>
            <a:ext cx="7883193" cy="5186743"/>
          </a:xfrm>
          <a:prstGeom prst="rect">
            <a:avLst/>
          </a:prstGeom>
        </p:spPr>
      </p:pic>
      <p:pic>
        <p:nvPicPr>
          <p:cNvPr id="4" name="Picture 3" descr="Screen Shot 2022-04-24 at 16.36.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6740" y="29055"/>
            <a:ext cx="731317" cy="761167"/>
          </a:xfrm>
          <a:prstGeom prst="rect">
            <a:avLst/>
          </a:prstGeom>
        </p:spPr>
      </p:pic>
      <p:sp>
        <p:nvSpPr>
          <p:cNvPr id="11" name="TextBox 10"/>
          <p:cNvSpPr txBox="1"/>
          <p:nvPr/>
        </p:nvSpPr>
        <p:spPr>
          <a:xfrm>
            <a:off x="339230" y="114424"/>
            <a:ext cx="7637034" cy="830997"/>
          </a:xfrm>
          <a:prstGeom prst="rect">
            <a:avLst/>
          </a:prstGeom>
          <a:noFill/>
          <a:ln>
            <a:solidFill>
              <a:schemeClr val="tx1"/>
            </a:solidFill>
          </a:ln>
        </p:spPr>
        <p:txBody>
          <a:bodyPr wrap="square" lIns="91440" tIns="45720" rIns="91440" bIns="45720" rtlCol="0" anchor="t">
            <a:spAutoFit/>
          </a:bodyPr>
          <a:lstStyle/>
          <a:p>
            <a:pPr algn="ctr"/>
            <a:r>
              <a:rPr lang="en-US" sz="2400"/>
              <a:t>KIRF: </a:t>
            </a:r>
            <a:r>
              <a:rPr lang="en-GB" sz="2400"/>
              <a:t> I can convert between fractions decimals and percentages.  </a:t>
            </a:r>
            <a:endParaRPr lang="en-US" sz="2400"/>
          </a:p>
        </p:txBody>
      </p:sp>
      <p:sp>
        <p:nvSpPr>
          <p:cNvPr id="15" name="TextBox 14"/>
          <p:cNvSpPr txBox="1"/>
          <p:nvPr/>
        </p:nvSpPr>
        <p:spPr>
          <a:xfrm>
            <a:off x="348073" y="608065"/>
            <a:ext cx="7958667" cy="369332"/>
          </a:xfrm>
          <a:prstGeom prst="rect">
            <a:avLst/>
          </a:prstGeom>
          <a:noFill/>
        </p:spPr>
        <p:txBody>
          <a:bodyPr wrap="square" rtlCol="0">
            <a:spAutoFit/>
          </a:bodyPr>
          <a:lstStyle/>
          <a:p>
            <a:pPr algn="ctr"/>
            <a:r>
              <a:rPr lang="en-US"/>
              <a:t>. </a:t>
            </a:r>
          </a:p>
        </p:txBody>
      </p:sp>
      <p:sp>
        <p:nvSpPr>
          <p:cNvPr id="5" name="TextBox 4"/>
          <p:cNvSpPr txBox="1"/>
          <p:nvPr/>
        </p:nvSpPr>
        <p:spPr>
          <a:xfrm>
            <a:off x="7083778" y="6488668"/>
            <a:ext cx="2060221" cy="369332"/>
          </a:xfrm>
          <a:prstGeom prst="rect">
            <a:avLst/>
          </a:prstGeom>
          <a:solidFill>
            <a:schemeClr val="bg1"/>
          </a:solidFill>
        </p:spPr>
        <p:txBody>
          <a:bodyPr wrap="square" lIns="91440" tIns="45720" rIns="91440" bIns="45720" rtlCol="0" anchor="t">
            <a:spAutoFit/>
          </a:bodyPr>
          <a:lstStyle/>
          <a:p>
            <a:pPr algn="r"/>
            <a:r>
              <a:rPr lang="en-US"/>
              <a:t>Year 6 </a:t>
            </a:r>
            <a:r>
              <a:rPr lang="mr-IN">
                <a:cs typeface="Mangal"/>
              </a:rPr>
              <a:t>–</a:t>
            </a:r>
            <a:r>
              <a:rPr lang="en-US"/>
              <a:t> Spring 1 </a:t>
            </a:r>
          </a:p>
        </p:txBody>
      </p:sp>
      <p:sp>
        <p:nvSpPr>
          <p:cNvPr id="6" name="TextBox 5">
            <a:extLst>
              <a:ext uri="{FF2B5EF4-FFF2-40B4-BE49-F238E27FC236}">
                <a16:creationId xmlns:a16="http://schemas.microsoft.com/office/drawing/2014/main" id="{B94C7DE9-82EC-9B05-122B-515F5728E47C}"/>
              </a:ext>
            </a:extLst>
          </p:cNvPr>
          <p:cNvSpPr txBox="1"/>
          <p:nvPr/>
        </p:nvSpPr>
        <p:spPr>
          <a:xfrm>
            <a:off x="403906" y="1050157"/>
            <a:ext cx="806803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cs typeface="Calibri"/>
              </a:rPr>
              <a:t>Children should be able to convert between fractions, decimals and percentages as well as being able to recall common equivalences. </a:t>
            </a:r>
          </a:p>
        </p:txBody>
      </p:sp>
    </p:spTree>
    <p:extLst>
      <p:ext uri="{BB962C8B-B14F-4D97-AF65-F5344CB8AC3E}">
        <p14:creationId xmlns:p14="http://schemas.microsoft.com/office/powerpoint/2010/main" val="1101833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D68D47BF0E824ABE48AF8870014B68" ma:contentTypeVersion="16" ma:contentTypeDescription="Create a new document." ma:contentTypeScope="" ma:versionID="9a948ba200907f5d549846f60d36dc3a">
  <xsd:schema xmlns:xsd="http://www.w3.org/2001/XMLSchema" xmlns:xs="http://www.w3.org/2001/XMLSchema" xmlns:p="http://schemas.microsoft.com/office/2006/metadata/properties" xmlns:ns2="4b0f26f8-98b5-44c1-a5fd-b2692c83d99d" xmlns:ns3="c7f6b920-2ea3-4b78-8cfe-726edbe421d1" targetNamespace="http://schemas.microsoft.com/office/2006/metadata/properties" ma:root="true" ma:fieldsID="1d87a3548dd2113d82e3bddda4818951" ns2:_="" ns3:_="">
    <xsd:import namespace="4b0f26f8-98b5-44c1-a5fd-b2692c83d99d"/>
    <xsd:import namespace="c7f6b920-2ea3-4b78-8cfe-726edbe421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f26f8-98b5-44c1-a5fd-b2692c83d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0d1e17d-c022-4aab-9d7f-e919e29c40e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7f6b920-2ea3-4b78-8cfe-726edbe421d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29376e-3356-4a4e-8c86-e95e4de7f6f7}" ma:internalName="TaxCatchAll" ma:showField="CatchAllData" ma:web="c7f6b920-2ea3-4b78-8cfe-726edbe421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b0f26f8-98b5-44c1-a5fd-b2692c83d99d">
      <Terms xmlns="http://schemas.microsoft.com/office/infopath/2007/PartnerControls"/>
    </lcf76f155ced4ddcb4097134ff3c332f>
    <TaxCatchAll xmlns="c7f6b920-2ea3-4b78-8cfe-726edbe421d1" xsi:nil="true"/>
  </documentManagement>
</p:properties>
</file>

<file path=customXml/itemProps1.xml><?xml version="1.0" encoding="utf-8"?>
<ds:datastoreItem xmlns:ds="http://schemas.openxmlformats.org/officeDocument/2006/customXml" ds:itemID="{ABF1E300-3A3B-43AF-8D63-730C536928AC}">
  <ds:schemaRefs>
    <ds:schemaRef ds:uri="4b0f26f8-98b5-44c1-a5fd-b2692c83d99d"/>
    <ds:schemaRef ds:uri="c7f6b920-2ea3-4b78-8cfe-726edbe421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05E7D64-F1FD-4968-9C82-E5CC066F3C26}">
  <ds:schemaRefs>
    <ds:schemaRef ds:uri="http://schemas.microsoft.com/sharepoint/v3/contenttype/forms"/>
  </ds:schemaRefs>
</ds:datastoreItem>
</file>

<file path=customXml/itemProps3.xml><?xml version="1.0" encoding="utf-8"?>
<ds:datastoreItem xmlns:ds="http://schemas.openxmlformats.org/officeDocument/2006/customXml" ds:itemID="{1F171653-375E-47FF-AD44-70ED39DF93CE}">
  <ds:schemaRefs>
    <ds:schemaRef ds:uri="4b0f26f8-98b5-44c1-a5fd-b2692c83d99d"/>
    <ds:schemaRef ds:uri="c7f6b920-2ea3-4b78-8cfe-726edbe421d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Patricia Rabson</dc:creator>
  <cp:revision>6</cp:revision>
  <dcterms:created xsi:type="dcterms:W3CDTF">2022-09-15T09:59:43Z</dcterms:created>
  <dcterms:modified xsi:type="dcterms:W3CDTF">2023-01-04T17:33:04Z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0x01010024D68D47BF0E824ABE48AF8870014B68</vt:lpwstr>
  </property>
  <property fmtid="{D5CDD505-2E9C-101B-9397-08002B2CF9AE}" pid="3" name="MediaServiceImageTags">
    <vt:lpwstr/>
  </property>
</Properties>
</file>