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1088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gan Elliott" userId="70597b06-a569-43fe-a02d-2c02e89c52cc" providerId="ADAL" clId="{44D6E5B9-7ABD-4E88-9D61-0E9F5DCEFC4B}"/>
    <pc:docChg chg="modSld">
      <pc:chgData name="Tegan Elliott" userId="70597b06-a569-43fe-a02d-2c02e89c52cc" providerId="ADAL" clId="{44D6E5B9-7ABD-4E88-9D61-0E9F5DCEFC4B}" dt="2022-11-02T21:12:37.854" v="3" actId="27107"/>
      <pc:docMkLst>
        <pc:docMk/>
      </pc:docMkLst>
      <pc:sldChg chg="modSp mod">
        <pc:chgData name="Tegan Elliott" userId="70597b06-a569-43fe-a02d-2c02e89c52cc" providerId="ADAL" clId="{44D6E5B9-7ABD-4E88-9D61-0E9F5DCEFC4B}" dt="2022-11-02T21:12:37.854" v="3" actId="27107"/>
        <pc:sldMkLst>
          <pc:docMk/>
          <pc:sldMk cId="496346208" sldId="256"/>
        </pc:sldMkLst>
        <pc:spChg chg="mod">
          <ac:chgData name="Tegan Elliott" userId="70597b06-a569-43fe-a02d-2c02e89c52cc" providerId="ADAL" clId="{44D6E5B9-7ABD-4E88-9D61-0E9F5DCEFC4B}" dt="2022-11-02T21:12:24.844" v="2" actId="20577"/>
          <ac:spMkLst>
            <pc:docMk/>
            <pc:sldMk cId="496346208" sldId="256"/>
            <ac:spMk id="6" creationId="{00000000-0000-0000-0000-000000000000}"/>
          </ac:spMkLst>
        </pc:spChg>
        <pc:spChg chg="mod">
          <ac:chgData name="Tegan Elliott" userId="70597b06-a569-43fe-a02d-2c02e89c52cc" providerId="ADAL" clId="{44D6E5B9-7ABD-4E88-9D61-0E9F5DCEFC4B}" dt="2022-11-02T21:12:37.854" v="3" actId="27107"/>
          <ac:spMkLst>
            <pc:docMk/>
            <pc:sldMk cId="496346208" sldId="256"/>
            <ac:spMk id="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72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96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0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68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2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10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23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06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7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5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3CEC3-41E7-EF49-861D-D72EF9263A07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5ED07-33A2-E34E-A0D4-77B37EBA7E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0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43850" y="216370"/>
            <a:ext cx="4854223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KIRF: I know number bonds to 10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1629" y="790222"/>
            <a:ext cx="8513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Number bonds show us how numbers join together. They are very important for addition and subtraction. This half term, the children will be learning number bonds that make 10; they should be able to recall these independently. </a:t>
            </a:r>
          </a:p>
        </p:txBody>
      </p:sp>
      <p:pic>
        <p:nvPicPr>
          <p:cNvPr id="14" name="Picture 13" descr="Screen Shot 2022-10-26 at 16.51.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3" y="1233118"/>
            <a:ext cx="8398387" cy="56248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874000" y="6566196"/>
            <a:ext cx="134859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Year 1 </a:t>
            </a:r>
            <a:r>
              <a:rPr lang="mr-IN" sz="1200" dirty="0"/>
              <a:t>–</a:t>
            </a:r>
            <a:r>
              <a:rPr lang="en-US" sz="1200" dirty="0"/>
              <a:t> Autumn 2 </a:t>
            </a:r>
          </a:p>
        </p:txBody>
      </p:sp>
    </p:spTree>
    <p:extLst>
      <p:ext uri="{BB962C8B-B14F-4D97-AF65-F5344CB8AC3E}">
        <p14:creationId xmlns:p14="http://schemas.microsoft.com/office/powerpoint/2010/main" val="49634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22-10-26 at 16.53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43" y="790222"/>
            <a:ext cx="9038057" cy="6033930"/>
          </a:xfrm>
          <a:prstGeom prst="rect">
            <a:avLst/>
          </a:prstGeom>
        </p:spPr>
      </p:pic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71490" y="6488668"/>
            <a:ext cx="31725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Year 2 </a:t>
            </a:r>
            <a:r>
              <a:rPr lang="mr-IN" dirty="0"/>
              <a:t>–</a:t>
            </a:r>
            <a:r>
              <a:rPr lang="en-US" dirty="0"/>
              <a:t> Autumn 2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3849" y="216370"/>
            <a:ext cx="5686021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KIRF: I know doubles and halves of numbers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73288" y="4885148"/>
            <a:ext cx="9012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23365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17556" y="6284771"/>
            <a:ext cx="92644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Year 3 </a:t>
            </a:r>
            <a:r>
              <a:rPr lang="mr-IN" sz="1400" dirty="0"/>
              <a:t>–</a:t>
            </a:r>
            <a:r>
              <a:rPr lang="en-US" sz="1400" dirty="0"/>
              <a:t> Autumn 2 </a:t>
            </a:r>
          </a:p>
        </p:txBody>
      </p:sp>
      <p:pic>
        <p:nvPicPr>
          <p:cNvPr id="9" name="Picture 8" descr="Screen Shot 2022-10-26 at 16.56.2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8035"/>
            <a:ext cx="8265505" cy="60058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608" y="208176"/>
            <a:ext cx="813348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KIRF: I know the 3 times table (multiplication and division facts)</a:t>
            </a:r>
          </a:p>
        </p:txBody>
      </p:sp>
    </p:spTree>
    <p:extLst>
      <p:ext uri="{BB962C8B-B14F-4D97-AF65-F5344CB8AC3E}">
        <p14:creationId xmlns:p14="http://schemas.microsoft.com/office/powerpoint/2010/main" val="3923563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5608" y="208176"/>
            <a:ext cx="813348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KIRF: I know the 6 and 9 times table (multiplication and division facts)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0775" y="6334779"/>
            <a:ext cx="98322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Year 4 </a:t>
            </a:r>
            <a:r>
              <a:rPr lang="mr-IN" sz="1400" dirty="0"/>
              <a:t>–</a:t>
            </a:r>
            <a:r>
              <a:rPr lang="en-US" sz="1400" dirty="0"/>
              <a:t> Autumn 2 </a:t>
            </a:r>
          </a:p>
        </p:txBody>
      </p:sp>
      <p:pic>
        <p:nvPicPr>
          <p:cNvPr id="3" name="Picture 2" descr="Screen Shot 2022-10-26 at 16.59.4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4" y="1071950"/>
            <a:ext cx="8150996" cy="581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393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5806" y="114424"/>
            <a:ext cx="7644581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KIRF: I can recall square numbers up to 12  and their square roots.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83778" y="6488668"/>
            <a:ext cx="206022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Year 5 </a:t>
            </a:r>
            <a:r>
              <a:rPr lang="mr-IN" dirty="0"/>
              <a:t>–</a:t>
            </a:r>
            <a:r>
              <a:rPr lang="en-US" dirty="0"/>
              <a:t> Autumn 2 </a:t>
            </a:r>
          </a:p>
        </p:txBody>
      </p:sp>
      <p:pic>
        <p:nvPicPr>
          <p:cNvPr id="2" name="Picture 1" descr="Screen Shot 2022-10-26 at 17.02.1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871"/>
            <a:ext cx="8216273" cy="59503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16129" y="114424"/>
            <a:ext cx="2561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01833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22-04-24 at 16.36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740" y="29055"/>
            <a:ext cx="731317" cy="7611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2149" y="114424"/>
            <a:ext cx="746948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KIRF: I can find a fraction of an amount. </a:t>
            </a:r>
          </a:p>
        </p:txBody>
      </p:sp>
      <p:pic>
        <p:nvPicPr>
          <p:cNvPr id="2" name="Picture 1" descr="Screen Shot 2022-10-26 at 17.04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46911"/>
            <a:ext cx="8306740" cy="60537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36580" y="6488668"/>
            <a:ext cx="200741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Year 6 </a:t>
            </a:r>
            <a:r>
              <a:rPr lang="mr-IN" dirty="0"/>
              <a:t>–</a:t>
            </a:r>
            <a:r>
              <a:rPr lang="en-US" dirty="0"/>
              <a:t> Autumn 2 </a:t>
            </a:r>
          </a:p>
        </p:txBody>
      </p:sp>
    </p:spTree>
    <p:extLst>
      <p:ext uri="{BB962C8B-B14F-4D97-AF65-F5344CB8AC3E}">
        <p14:creationId xmlns:p14="http://schemas.microsoft.com/office/powerpoint/2010/main" val="3423815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b0f26f8-98b5-44c1-a5fd-b2692c83d99d">
      <Terms xmlns="http://schemas.microsoft.com/office/infopath/2007/PartnerControls"/>
    </lcf76f155ced4ddcb4097134ff3c332f>
    <TaxCatchAll xmlns="c7f6b920-2ea3-4b78-8cfe-726edbe421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68D47BF0E824ABE48AF8870014B68" ma:contentTypeVersion="16" ma:contentTypeDescription="Create a new document." ma:contentTypeScope="" ma:versionID="9a948ba200907f5d549846f60d36dc3a">
  <xsd:schema xmlns:xsd="http://www.w3.org/2001/XMLSchema" xmlns:xs="http://www.w3.org/2001/XMLSchema" xmlns:p="http://schemas.microsoft.com/office/2006/metadata/properties" xmlns:ns2="4b0f26f8-98b5-44c1-a5fd-b2692c83d99d" xmlns:ns3="c7f6b920-2ea3-4b78-8cfe-726edbe421d1" targetNamespace="http://schemas.microsoft.com/office/2006/metadata/properties" ma:root="true" ma:fieldsID="1d87a3548dd2113d82e3bddda4818951" ns2:_="" ns3:_="">
    <xsd:import namespace="4b0f26f8-98b5-44c1-a5fd-b2692c83d99d"/>
    <xsd:import namespace="c7f6b920-2ea3-4b78-8cfe-726edbe421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f26f8-98b5-44c1-a5fd-b2692c83d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0d1e17d-c022-4aab-9d7f-e919e29c40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f6b920-2ea3-4b78-8cfe-726edbe421d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29376e-3356-4a4e-8c86-e95e4de7f6f7}" ma:internalName="TaxCatchAll" ma:showField="CatchAllData" ma:web="c7f6b920-2ea3-4b78-8cfe-726edbe421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74D6779-B3E6-40BA-920D-A6AA2365B4EA}">
  <ds:schemaRefs>
    <ds:schemaRef ds:uri="http://purl.org/dc/terms/"/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c7f6b920-2ea3-4b78-8cfe-726edbe421d1"/>
    <ds:schemaRef ds:uri="4b0f26f8-98b5-44c1-a5fd-b2692c83d99d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825965C1-63E6-4DC0-B36E-2D9DD24188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D1E1EC-C5C4-4B5E-9243-CF900976BA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0f26f8-98b5-44c1-a5fd-b2692c83d99d"/>
    <ds:schemaRef ds:uri="c7f6b920-2ea3-4b78-8cfe-726edbe421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147</Words>
  <Application>Microsoft Office PowerPoint</Application>
  <PresentationFormat>On-screen Show (4:3)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Rabson</dc:creator>
  <cp:lastModifiedBy>Tegan Elliott</cp:lastModifiedBy>
  <cp:revision>7</cp:revision>
  <dcterms:created xsi:type="dcterms:W3CDTF">2022-09-15T09:59:43Z</dcterms:created>
  <dcterms:modified xsi:type="dcterms:W3CDTF">2022-11-02T21:12:49Z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0x01010024D68D47BF0E824ABE48AF8870014B68</vt:lpwstr>
  </property>
  <property fmtid="{D5CDD505-2E9C-101B-9397-08002B2CF9AE}" pid="3" name="MediaServiceImageTags">
    <vt:lpwstr/>
  </property>
</Properties>
</file>