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96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0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1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4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4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6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6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4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4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7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71490" y="6488668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Year 1 </a:t>
            </a:r>
            <a:r>
              <a:rPr lang="mr-IN"/>
              <a:t>–</a:t>
            </a:r>
            <a:r>
              <a:rPr lang="en-US"/>
              <a:t> Autumn 1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3850" y="216370"/>
            <a:ext cx="485422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KIRF: I know number bonds to 5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1629" y="790222"/>
            <a:ext cx="8513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Number bonds show us how numbers join together. They are very important for addition and subtraction. This half term, the children will be learning number bonds that make 5; they should be able to recall these independently. </a:t>
            </a:r>
          </a:p>
        </p:txBody>
      </p:sp>
      <p:pic>
        <p:nvPicPr>
          <p:cNvPr id="9" name="Picture 8" descr="Screen Shot 2022-09-15 at 11.04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9" y="1313442"/>
            <a:ext cx="8805333" cy="2131751"/>
          </a:xfrm>
          <a:prstGeom prst="rect">
            <a:avLst/>
          </a:prstGeom>
        </p:spPr>
      </p:pic>
      <p:pic>
        <p:nvPicPr>
          <p:cNvPr id="10" name="Picture 9" descr="Screen Shot 2022-09-15 at 11.05.0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9" y="5221110"/>
            <a:ext cx="2982476" cy="1420519"/>
          </a:xfrm>
          <a:prstGeom prst="rect">
            <a:avLst/>
          </a:prstGeom>
        </p:spPr>
      </p:pic>
      <p:pic>
        <p:nvPicPr>
          <p:cNvPr id="11" name="Picture 10" descr="Screen Shot 2022-09-15 at 11.05.1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9" y="3445193"/>
            <a:ext cx="2982476" cy="1695559"/>
          </a:xfrm>
          <a:prstGeom prst="rect">
            <a:avLst/>
          </a:prstGeom>
        </p:spPr>
      </p:pic>
      <p:pic>
        <p:nvPicPr>
          <p:cNvPr id="12" name="Picture 11" descr="Screen Shot 2022-09-15 at 11.05.2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30" y="3520463"/>
            <a:ext cx="5371980" cy="304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39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Rabson</dc:creator>
  <cp:lastModifiedBy>Patricia Rabson</cp:lastModifiedBy>
  <cp:revision>1</cp:revision>
  <dcterms:created xsi:type="dcterms:W3CDTF">2022-10-06T17:50:12Z</dcterms:created>
  <dcterms:modified xsi:type="dcterms:W3CDTF">2022-10-06T17:50:41Z</dcterms:modified>
</cp:coreProperties>
</file>