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4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1490" y="6488668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2 </a:t>
            </a:r>
            <a:r>
              <a:rPr lang="mr-IN"/>
              <a:t>–</a:t>
            </a:r>
            <a:r>
              <a:rPr lang="en-US"/>
              <a:t> Autumn 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3850" y="216370"/>
            <a:ext cx="485422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KIRF: I know number bonds to 20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629" y="790222"/>
            <a:ext cx="851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Number bonds show us how numbers join together. They are very important for addition and subtraction. This half term, the children will be learning number bonds that make 20; they should be able to recall these independently. </a:t>
            </a:r>
          </a:p>
        </p:txBody>
      </p:sp>
      <p:pic>
        <p:nvPicPr>
          <p:cNvPr id="8" name="Picture 7" descr="Screen Shot 2022-09-15 at 11.08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9" y="1313442"/>
            <a:ext cx="8450313" cy="2394783"/>
          </a:xfrm>
          <a:prstGeom prst="rect">
            <a:avLst/>
          </a:prstGeom>
        </p:spPr>
      </p:pic>
      <p:pic>
        <p:nvPicPr>
          <p:cNvPr id="9" name="Picture 8" descr="Screen Shot 2022-09-15 at 11.08.4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85" y="5330854"/>
            <a:ext cx="2841037" cy="1501691"/>
          </a:xfrm>
          <a:prstGeom prst="rect">
            <a:avLst/>
          </a:prstGeom>
        </p:spPr>
      </p:pic>
      <p:pic>
        <p:nvPicPr>
          <p:cNvPr id="10" name="Picture 9" descr="Screen Shot 2022-09-15 at 11.08.5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9" y="3708225"/>
            <a:ext cx="2797293" cy="1622629"/>
          </a:xfrm>
          <a:prstGeom prst="rect">
            <a:avLst/>
          </a:prstGeom>
        </p:spPr>
      </p:pic>
      <p:pic>
        <p:nvPicPr>
          <p:cNvPr id="11" name="Picture 10" descr="Screen Shot 2022-09-15 at 11.08.5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674" y="3708226"/>
            <a:ext cx="4677632" cy="27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6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2</cp:revision>
  <dcterms:created xsi:type="dcterms:W3CDTF">2022-10-06T17:50:12Z</dcterms:created>
  <dcterms:modified xsi:type="dcterms:W3CDTF">2022-10-06T17:51:11Z</dcterms:modified>
</cp:coreProperties>
</file>