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5" d="100"/>
          <a:sy n="135" d="100"/>
        </p:scale>
        <p:origin x="-96" y="-3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98A4ADD-1F27-B647-887C-307D901D5B3B}" type="datetimeFigureOut">
              <a:rPr lang="en-US" smtClean="0"/>
              <a:t>06/10/22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55750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98A4ADD-1F27-B647-887C-307D901D5B3B}" type="datetimeFigureOut">
              <a:rPr lang="en-US" smtClean="0"/>
              <a:t>06/10/22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2473179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98A4ADD-1F27-B647-887C-307D901D5B3B}" type="datetimeFigureOut">
              <a:rPr lang="en-US" smtClean="0"/>
              <a:t>06/10/22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5763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98A4ADD-1F27-B647-887C-307D901D5B3B}" type="datetimeFigureOut">
              <a:rPr lang="en-US" smtClean="0"/>
              <a:t>06/10/22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4273912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98A4ADD-1F27-B647-887C-307D901D5B3B}" type="datetimeFigureOut">
              <a:rPr lang="en-US" smtClean="0"/>
              <a:t>06/10/22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4105645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98A4ADD-1F27-B647-887C-307D901D5B3B}" type="datetimeFigureOut">
              <a:rPr lang="en-US" smtClean="0"/>
              <a:t>06/10/22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996947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A4ADD-1F27-B647-887C-307D901D5B3B}" type="datetimeFigureOut">
              <a:rPr lang="en-US" smtClean="0"/>
              <a:t>06/10/22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2313364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98A4ADD-1F27-B647-887C-307D901D5B3B}" type="datetimeFigureOut">
              <a:rPr lang="en-US" smtClean="0"/>
              <a:t>06/10/22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3204462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98A4ADD-1F27-B647-887C-307D901D5B3B}" type="datetimeFigureOut">
              <a:rPr lang="en-US" smtClean="0"/>
              <a:t>06/10/22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873941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98A4ADD-1F27-B647-887C-307D901D5B3B}" type="datetimeFigureOut">
              <a:rPr lang="en-US" smtClean="0"/>
              <a:t>06/10/22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3500540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98A4ADD-1F27-B647-887C-307D901D5B3B}" type="datetimeFigureOut">
              <a:rPr lang="en-US" smtClean="0"/>
              <a:t>06/10/22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0B50A8-3752-3147-9560-325A152B6361}" type="slidenum">
              <a:rPr lang="en-US" smtClean="0"/>
              <a:t>‹#›</a:t>
            </a:fld>
            <a:endParaRPr lang="en-US"/>
          </a:p>
        </p:txBody>
      </p:sp>
    </p:spTree>
    <p:extLst>
      <p:ext uri="{BB962C8B-B14F-4D97-AF65-F5344CB8AC3E}">
        <p14:creationId xmlns:p14="http://schemas.microsoft.com/office/powerpoint/2010/main" val="19412082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A4ADD-1F27-B647-887C-307D901D5B3B}" type="datetimeFigureOut">
              <a:rPr lang="en-US" smtClean="0"/>
              <a:t>06/10/22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0B50A8-3752-3147-9560-325A152B6361}" type="slidenum">
              <a:rPr lang="en-US" smtClean="0"/>
              <a:t>‹#›</a:t>
            </a:fld>
            <a:endParaRPr lang="en-US"/>
          </a:p>
        </p:txBody>
      </p:sp>
    </p:spTree>
    <p:extLst>
      <p:ext uri="{BB962C8B-B14F-4D97-AF65-F5344CB8AC3E}">
        <p14:creationId xmlns:p14="http://schemas.microsoft.com/office/powerpoint/2010/main" val="4276973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6" name="TextBox 5"/>
          <p:cNvSpPr txBox="1"/>
          <p:nvPr/>
        </p:nvSpPr>
        <p:spPr>
          <a:xfrm>
            <a:off x="686741" y="216370"/>
            <a:ext cx="7271925" cy="461665"/>
          </a:xfrm>
          <a:prstGeom prst="rect">
            <a:avLst/>
          </a:prstGeom>
          <a:noFill/>
          <a:ln>
            <a:solidFill>
              <a:schemeClr val="tx1"/>
            </a:solidFill>
          </a:ln>
        </p:spPr>
        <p:txBody>
          <a:bodyPr wrap="square" rtlCol="0">
            <a:spAutoFit/>
          </a:bodyPr>
          <a:lstStyle/>
          <a:p>
            <a:pPr algn="ctr"/>
            <a:r>
              <a:rPr lang="en-US" sz="2400"/>
              <a:t>KIRF: I know number bonds for each number to 20</a:t>
            </a:r>
          </a:p>
        </p:txBody>
      </p:sp>
      <p:sp>
        <p:nvSpPr>
          <p:cNvPr id="7" name="TextBox 6"/>
          <p:cNvSpPr txBox="1"/>
          <p:nvPr/>
        </p:nvSpPr>
        <p:spPr>
          <a:xfrm>
            <a:off x="291629" y="790222"/>
            <a:ext cx="8513704" cy="738664"/>
          </a:xfrm>
          <a:prstGeom prst="rect">
            <a:avLst/>
          </a:prstGeom>
          <a:noFill/>
        </p:spPr>
        <p:txBody>
          <a:bodyPr wrap="square" rtlCol="0">
            <a:spAutoFit/>
          </a:bodyPr>
          <a:lstStyle/>
          <a:p>
            <a:r>
              <a:rPr lang="en-US" sz="1400"/>
              <a:t>Number bonds show us how numbers join together. They are very important for addition and subtraction. This half term, the children will be learning number bonds that make each number to 20; they should be able to recall these independently. </a:t>
            </a:r>
          </a:p>
        </p:txBody>
      </p:sp>
      <p:pic>
        <p:nvPicPr>
          <p:cNvPr id="8" name="Picture 7" descr="Screen Shot 2022-09-15 at 11.13.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577" y="1528886"/>
            <a:ext cx="8164736" cy="5329113"/>
          </a:xfrm>
          <a:prstGeom prst="rect">
            <a:avLst/>
          </a:prstGeom>
        </p:spPr>
      </p:pic>
      <p:sp>
        <p:nvSpPr>
          <p:cNvPr id="5" name="TextBox 4"/>
          <p:cNvSpPr txBox="1"/>
          <p:nvPr/>
        </p:nvSpPr>
        <p:spPr>
          <a:xfrm>
            <a:off x="7102595" y="6458003"/>
            <a:ext cx="1994370" cy="369332"/>
          </a:xfrm>
          <a:prstGeom prst="rect">
            <a:avLst/>
          </a:prstGeom>
          <a:solidFill>
            <a:schemeClr val="bg1"/>
          </a:solidFill>
        </p:spPr>
        <p:txBody>
          <a:bodyPr wrap="square" rtlCol="0">
            <a:spAutoFit/>
          </a:bodyPr>
          <a:lstStyle/>
          <a:p>
            <a:pPr algn="r"/>
            <a:r>
              <a:rPr lang="en-US"/>
              <a:t>Year 3 </a:t>
            </a:r>
            <a:r>
              <a:rPr lang="mr-IN"/>
              <a:t>–</a:t>
            </a:r>
            <a:r>
              <a:rPr lang="en-US"/>
              <a:t> Autumn 1 </a:t>
            </a:r>
          </a:p>
        </p:txBody>
      </p:sp>
    </p:spTree>
    <p:extLst>
      <p:ext uri="{BB962C8B-B14F-4D97-AF65-F5344CB8AC3E}">
        <p14:creationId xmlns:p14="http://schemas.microsoft.com/office/powerpoint/2010/main" val="22366400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61</Words>
  <Application>Microsoft Macintosh PowerPoint</Application>
  <PresentationFormat>On-screen Show (4:3)</PresentationFormat>
  <Paragraphs>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Rabson</dc:creator>
  <cp:lastModifiedBy>Patricia Rabson</cp:lastModifiedBy>
  <cp:revision>3</cp:revision>
  <dcterms:created xsi:type="dcterms:W3CDTF">2022-10-06T17:50:12Z</dcterms:created>
  <dcterms:modified xsi:type="dcterms:W3CDTF">2022-10-06T17:51:29Z</dcterms:modified>
</cp:coreProperties>
</file>