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96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4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4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6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6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4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7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22-09-15 at 11.16.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23" y="1313442"/>
            <a:ext cx="8565010" cy="55445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4296" y="6488668"/>
            <a:ext cx="19097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/>
              <a:t>Year 4 </a:t>
            </a:r>
            <a:r>
              <a:rPr lang="mr-IN"/>
              <a:t>–</a:t>
            </a:r>
            <a:r>
              <a:rPr lang="en-US"/>
              <a:t> Autumn 1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1629" y="790222"/>
            <a:ext cx="8513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Number bonds show us how numbers join together. They are very important for addition and subtraction. This half term, the children will be learning number bonds that make 100; they should be able to recall these independently. </a:t>
            </a:r>
          </a:p>
        </p:txBody>
      </p:sp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43850" y="216370"/>
            <a:ext cx="485422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KIRF: I know number bonds to 100  </a:t>
            </a:r>
          </a:p>
        </p:txBody>
      </p:sp>
    </p:spTree>
    <p:extLst>
      <p:ext uri="{BB962C8B-B14F-4D97-AF65-F5344CB8AC3E}">
        <p14:creationId xmlns:p14="http://schemas.microsoft.com/office/powerpoint/2010/main" val="1707605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Patricia Rabson</cp:lastModifiedBy>
  <cp:revision>4</cp:revision>
  <dcterms:created xsi:type="dcterms:W3CDTF">2022-10-06T17:50:12Z</dcterms:created>
  <dcterms:modified xsi:type="dcterms:W3CDTF">2022-10-06T17:51:44Z</dcterms:modified>
</cp:coreProperties>
</file>