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5" d="100"/>
          <a:sy n="135" d="100"/>
        </p:scale>
        <p:origin x="-96" y="-3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0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7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4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1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45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47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64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462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41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54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0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A4ADD-1F27-B647-887C-307D901D5B3B}" type="datetimeFigureOut">
              <a:rPr lang="en-US" smtClean="0"/>
              <a:t>06/10/22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B50A8-3752-3147-9560-325A152B63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7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95776" y="114424"/>
            <a:ext cx="580437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KIRF: I can find factor pairs of a number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8073" y="608065"/>
            <a:ext cx="795866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Children should know all multiplication and division facts up to 12 x 12. When given a number in one of these tables, they should be able to state a factor pair which multiply to make this number</a:t>
            </a:r>
            <a:r>
              <a:rPr lang="en-US"/>
              <a:t>. </a:t>
            </a:r>
          </a:p>
        </p:txBody>
      </p:sp>
      <p:pic>
        <p:nvPicPr>
          <p:cNvPr id="16" name="Picture 15" descr="Screen Shot 2022-09-15 at 11.30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73" y="1183434"/>
            <a:ext cx="8397557" cy="54930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83778" y="6488668"/>
            <a:ext cx="20602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/>
              <a:t>Year 5 </a:t>
            </a:r>
            <a:r>
              <a:rPr lang="mr-IN"/>
              <a:t>–</a:t>
            </a:r>
            <a:r>
              <a:rPr lang="en-US"/>
              <a:t> Autumn 1 </a:t>
            </a:r>
          </a:p>
        </p:txBody>
      </p:sp>
    </p:spTree>
    <p:extLst>
      <p:ext uri="{BB962C8B-B14F-4D97-AF65-F5344CB8AC3E}">
        <p14:creationId xmlns:p14="http://schemas.microsoft.com/office/powerpoint/2010/main" val="4106200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</Words>
  <Application>Microsoft Macintosh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Rabson</dc:creator>
  <cp:lastModifiedBy>Patricia Rabson</cp:lastModifiedBy>
  <cp:revision>5</cp:revision>
  <dcterms:created xsi:type="dcterms:W3CDTF">2022-10-06T17:50:12Z</dcterms:created>
  <dcterms:modified xsi:type="dcterms:W3CDTF">2022-10-06T17:51:57Z</dcterms:modified>
</cp:coreProperties>
</file>