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96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4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4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6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6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4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7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149" y="114424"/>
            <a:ext cx="746948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KIRF: I can identify common factors of a pair of numbers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1" y="707072"/>
            <a:ext cx="7930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Children should be able to use their knowledge of factors to find common factors of two numbers. </a:t>
            </a:r>
          </a:p>
        </p:txBody>
      </p:sp>
      <p:pic>
        <p:nvPicPr>
          <p:cNvPr id="9" name="Picture 8" descr="Screen Shot 2022-09-15 at 11.27.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1" y="1014849"/>
            <a:ext cx="8588963" cy="56247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0681" y="6488668"/>
            <a:ext cx="2073319" cy="3772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/>
              <a:t>Year 6 </a:t>
            </a:r>
            <a:r>
              <a:rPr lang="mr-IN"/>
              <a:t>–</a:t>
            </a:r>
            <a:r>
              <a:rPr lang="en-US"/>
              <a:t> Autumn 1 </a:t>
            </a:r>
          </a:p>
        </p:txBody>
      </p:sp>
    </p:spTree>
    <p:extLst>
      <p:ext uri="{BB962C8B-B14F-4D97-AF65-F5344CB8AC3E}">
        <p14:creationId xmlns:p14="http://schemas.microsoft.com/office/powerpoint/2010/main" val="1591651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Patricia Rabson</cp:lastModifiedBy>
  <cp:revision>6</cp:revision>
  <dcterms:created xsi:type="dcterms:W3CDTF">2022-10-06T17:50:12Z</dcterms:created>
  <dcterms:modified xsi:type="dcterms:W3CDTF">2022-10-06T17:52:16Z</dcterms:modified>
</cp:coreProperties>
</file>