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6"/>
  </p:notesMasterIdLst>
  <p:sldIdLst>
    <p:sldId id="351" r:id="rId2"/>
    <p:sldId id="266" r:id="rId3"/>
    <p:sldId id="267" r:id="rId4"/>
    <p:sldId id="268" r:id="rId5"/>
    <p:sldId id="269" r:id="rId6"/>
    <p:sldId id="270" r:id="rId7"/>
    <p:sldId id="273" r:id="rId8"/>
    <p:sldId id="274" r:id="rId9"/>
    <p:sldId id="275" r:id="rId10"/>
    <p:sldId id="276" r:id="rId11"/>
    <p:sldId id="277" r:id="rId12"/>
    <p:sldId id="279" r:id="rId13"/>
    <p:sldId id="365" r:id="rId14"/>
    <p:sldId id="366" r:id="rId15"/>
    <p:sldId id="352" r:id="rId16"/>
    <p:sldId id="256" r:id="rId17"/>
    <p:sldId id="257" r:id="rId18"/>
    <p:sldId id="258" r:id="rId19"/>
    <p:sldId id="259" r:id="rId20"/>
    <p:sldId id="260" r:id="rId21"/>
    <p:sldId id="261" r:id="rId22"/>
    <p:sldId id="262" r:id="rId23"/>
    <p:sldId id="263" r:id="rId24"/>
    <p:sldId id="264" r:id="rId25"/>
    <p:sldId id="265" r:id="rId26"/>
    <p:sldId id="363" r:id="rId27"/>
    <p:sldId id="364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53" r:id="rId52"/>
    <p:sldId id="314" r:id="rId53"/>
    <p:sldId id="315" r:id="rId54"/>
    <p:sldId id="316" r:id="rId55"/>
    <p:sldId id="317" r:id="rId56"/>
    <p:sldId id="318" r:id="rId57"/>
    <p:sldId id="319" r:id="rId58"/>
    <p:sldId id="320" r:id="rId59"/>
    <p:sldId id="321" r:id="rId60"/>
    <p:sldId id="322" r:id="rId61"/>
    <p:sldId id="323" r:id="rId62"/>
    <p:sldId id="324" r:id="rId63"/>
    <p:sldId id="325" r:id="rId64"/>
    <p:sldId id="326" r:id="rId65"/>
    <p:sldId id="327" r:id="rId66"/>
    <p:sldId id="328" r:id="rId67"/>
    <p:sldId id="329" r:id="rId68"/>
    <p:sldId id="330" r:id="rId69"/>
    <p:sldId id="331" r:id="rId70"/>
    <p:sldId id="332" r:id="rId71"/>
    <p:sldId id="333" r:id="rId72"/>
    <p:sldId id="334" r:id="rId73"/>
    <p:sldId id="335" r:id="rId74"/>
    <p:sldId id="308" r:id="rId75"/>
    <p:sldId id="355" r:id="rId76"/>
    <p:sldId id="356" r:id="rId77"/>
    <p:sldId id="357" r:id="rId78"/>
    <p:sldId id="358" r:id="rId79"/>
    <p:sldId id="359" r:id="rId80"/>
    <p:sldId id="360" r:id="rId81"/>
    <p:sldId id="361" r:id="rId82"/>
    <p:sldId id="362" r:id="rId83"/>
    <p:sldId id="354" r:id="rId84"/>
    <p:sldId id="345" r:id="rId85"/>
    <p:sldId id="346" r:id="rId86"/>
    <p:sldId id="347" r:id="rId87"/>
    <p:sldId id="348" r:id="rId88"/>
    <p:sldId id="349" r:id="rId89"/>
    <p:sldId id="350" r:id="rId90"/>
    <p:sldId id="336" r:id="rId91"/>
    <p:sldId id="337" r:id="rId92"/>
    <p:sldId id="338" r:id="rId93"/>
    <p:sldId id="340" r:id="rId94"/>
    <p:sldId id="342" r:id="rId9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13B0B-1C47-49A9-AC9F-415AEC07F60A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2D0B8-1413-42E9-8F8A-F188DF162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044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b5e5617a86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b5e5617a86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82586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10260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b5e5617a86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b5e5617a86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32058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b5e5617a86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b5e5617a86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1237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b5e5617a86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b5e5617a86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899564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b5e5617a86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b5e5617a86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354193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b5e5617a86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b5e5617a86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47994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b5e5617a86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b5e5617a86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976868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b5e5617a86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b5e5617a86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467873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b5e5617a86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b5e5617a86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249683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929912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bb1835a9b2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bb1835a9b2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88829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bb1835a9b2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bb1835a9b2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207857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bb1835a9b2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bb1835a9b2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985177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bb1835a9b2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bb1835a9b2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125095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bb1835a9b2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bb1835a9b2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918131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bb1835a9b2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bb1835a9b2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626059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bb1835a9b2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bb1835a9b2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505230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bb1835a9b2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bb1835a9b2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692068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bb1835a9b2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bb1835a9b2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586963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bb1835a9b2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bb1835a9b2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63101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102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165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592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515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76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83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515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43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459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408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72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6">
                <a:lumMod val="67000"/>
              </a:schemeClr>
            </a:gs>
            <a:gs pos="48000">
              <a:schemeClr val="accent6">
                <a:lumMod val="97000"/>
                <a:lumOff val="3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F1102-839B-48CD-B6D0-4E751F6266A5}" type="datetimeFigureOut">
              <a:rPr lang="en-GB" smtClean="0"/>
              <a:t>05/02/2021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2BEF34-F581-4A6A-A5E5-3E483C73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256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5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2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5.pn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0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png"/><Relationship Id="rId3" Type="http://schemas.openxmlformats.org/officeDocument/2006/relationships/image" Target="../media/image123.png"/><Relationship Id="rId7" Type="http://schemas.openxmlformats.org/officeDocument/2006/relationships/image" Target="../media/image127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6.png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7" Type="http://schemas.openxmlformats.org/officeDocument/2006/relationships/image" Target="../media/image137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6.png"/><Relationship Id="rId5" Type="http://schemas.openxmlformats.org/officeDocument/2006/relationships/image" Target="../media/image135.png"/><Relationship Id="rId4" Type="http://schemas.openxmlformats.org/officeDocument/2006/relationships/image" Target="../media/image134.png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8800" b="1" dirty="0" smtClean="0"/>
              <a:t/>
            </a:r>
            <a:br>
              <a:rPr lang="en-GB" sz="8800" b="1" dirty="0" smtClean="0"/>
            </a:br>
            <a:r>
              <a:rPr lang="en-GB" sz="8900" b="1" dirty="0" smtClean="0">
                <a:latin typeface="Bradley Hand ITC" panose="03070402050302030203" pitchFamily="66" charset="0"/>
              </a:rPr>
              <a:t>Wellness Wednesday</a:t>
            </a:r>
            <a:endParaRPr lang="en-GB" sz="8900" b="1" dirty="0">
              <a:latin typeface="Bradley Hand ITC" panose="03070402050302030203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0601" y="3055089"/>
            <a:ext cx="4097412" cy="1968846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endParaRPr lang="en-GB" sz="6000" dirty="0" smtClean="0"/>
          </a:p>
          <a:p>
            <a:pPr marL="0" indent="0" algn="ctr">
              <a:buNone/>
            </a:pPr>
            <a:r>
              <a:rPr lang="en-GB" sz="6000" b="1" dirty="0" smtClean="0">
                <a:latin typeface="Bradley Hand ITC" panose="03070402050302030203" pitchFamily="66" charset="0"/>
              </a:rPr>
              <a:t>Outdoor art inspired by the artist </a:t>
            </a:r>
          </a:p>
          <a:p>
            <a:pPr marL="0" indent="0" algn="ctr">
              <a:buNone/>
            </a:pPr>
            <a:r>
              <a:rPr lang="en-GB" sz="6000" b="1" dirty="0" smtClean="0">
                <a:latin typeface="Bradley Hand ITC" panose="03070402050302030203" pitchFamily="66" charset="0"/>
              </a:rPr>
              <a:t>Andy Goldsworthy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</p:txBody>
      </p:sp>
      <p:pic>
        <p:nvPicPr>
          <p:cNvPr id="1026" name="Picture 2" descr="Image result for andy goldsworth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8073" y="2282762"/>
            <a:ext cx="3753739" cy="351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andy goldsworth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13" y="2282763"/>
            <a:ext cx="3758727" cy="351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687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1500" b="1" dirty="0" smtClean="0">
                <a:latin typeface="Bradley Hand ITC" panose="03070402050302030203" pitchFamily="66" charset="0"/>
              </a:rPr>
              <a:t>Reception</a:t>
            </a:r>
            <a:endParaRPr lang="en-GB" sz="115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030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Libby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56" y="1690688"/>
            <a:ext cx="3502116" cy="4669489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2266" y="1690688"/>
            <a:ext cx="3548170" cy="47308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0318" y="1690688"/>
            <a:ext cx="3377751" cy="466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971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Noah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7564" y="1660092"/>
            <a:ext cx="7135091" cy="4685290"/>
          </a:xfrm>
        </p:spPr>
      </p:pic>
    </p:spTree>
    <p:extLst>
      <p:ext uri="{BB962C8B-B14F-4D97-AF65-F5344CB8AC3E}">
        <p14:creationId xmlns:p14="http://schemas.microsoft.com/office/powerpoint/2010/main" val="1150350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Jessica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9273" y="1544420"/>
            <a:ext cx="4488872" cy="5050343"/>
          </a:xfrm>
        </p:spPr>
      </p:pic>
    </p:spTree>
    <p:extLst>
      <p:ext uri="{BB962C8B-B14F-4D97-AF65-F5344CB8AC3E}">
        <p14:creationId xmlns:p14="http://schemas.microsoft.com/office/powerpoint/2010/main" val="1812011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Annabelle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654" y="1718722"/>
            <a:ext cx="3263503" cy="4351338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486" y="1662654"/>
            <a:ext cx="3347604" cy="44634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140" y="1718722"/>
            <a:ext cx="3265236" cy="4353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844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Ella</a:t>
            </a:r>
          </a:p>
        </p:txBody>
      </p:sp>
      <p:pic>
        <p:nvPicPr>
          <p:cNvPr id="4" name="Content Placeholder 3" descr="A picture containing outdoor, little, way, sidewalk&#10;&#10;Description automatically generated">
            <a:extLst>
              <a:ext uri="{FF2B5EF4-FFF2-40B4-BE49-F238E27FC236}">
                <a16:creationId xmlns:a16="http://schemas.microsoft.com/office/drawing/2014/main" id="{3D444324-2765-4665-8E6C-4AAB168EC9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495" y="1424354"/>
            <a:ext cx="6500935" cy="4875701"/>
          </a:xfrm>
        </p:spPr>
      </p:pic>
    </p:spTree>
    <p:extLst>
      <p:ext uri="{BB962C8B-B14F-4D97-AF65-F5344CB8AC3E}">
        <p14:creationId xmlns:p14="http://schemas.microsoft.com/office/powerpoint/2010/main" val="3090847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George </a:t>
            </a:r>
          </a:p>
        </p:txBody>
      </p:sp>
      <p:pic>
        <p:nvPicPr>
          <p:cNvPr id="4" name="Content Placeholder 3" descr="A picture containing grass, outdoor, person, plant&#10;&#10;Description automatically generated">
            <a:extLst>
              <a:ext uri="{FF2B5EF4-FFF2-40B4-BE49-F238E27FC236}">
                <a16:creationId xmlns:a16="http://schemas.microsoft.com/office/drawing/2014/main" id="{F914E5C4-589D-439A-BBB4-3A345CABB8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940" y="1435894"/>
            <a:ext cx="3648120" cy="4864161"/>
          </a:xfrm>
        </p:spPr>
      </p:pic>
    </p:spTree>
    <p:extLst>
      <p:ext uri="{BB962C8B-B14F-4D97-AF65-F5344CB8AC3E}">
        <p14:creationId xmlns:p14="http://schemas.microsoft.com/office/powerpoint/2010/main" val="1097000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Riley</a:t>
            </a:r>
          </a:p>
        </p:txBody>
      </p:sp>
      <p:pic>
        <p:nvPicPr>
          <p:cNvPr id="9" name="Content Placeholder 8" descr="A picture containing text, indoor, plant, tree&#10;&#10;Description automatically generated">
            <a:extLst>
              <a:ext uri="{FF2B5EF4-FFF2-40B4-BE49-F238E27FC236}">
                <a16:creationId xmlns:a16="http://schemas.microsoft.com/office/drawing/2014/main" id="{8F6F3DB2-C31C-4DA0-8087-BC7A8D49DA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05" b="14559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5275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24061"/>
          </a:xfrm>
        </p:spPr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Maisie</a:t>
            </a:r>
          </a:p>
        </p:txBody>
      </p:sp>
      <p:pic>
        <p:nvPicPr>
          <p:cNvPr id="9" name="Content Placeholder 8" descr="A picture containing grass, outdoor, plant&#10;&#10;Description automatically generated">
            <a:extLst>
              <a:ext uri="{FF2B5EF4-FFF2-40B4-BE49-F238E27FC236}">
                <a16:creationId xmlns:a16="http://schemas.microsoft.com/office/drawing/2014/main" id="{05E3328F-64B0-446D-A985-A7C56DF68E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695" y="1124062"/>
            <a:ext cx="4026609" cy="5368813"/>
          </a:xfrm>
        </p:spPr>
      </p:pic>
    </p:spTree>
    <p:extLst>
      <p:ext uri="{BB962C8B-B14F-4D97-AF65-F5344CB8AC3E}">
        <p14:creationId xmlns:p14="http://schemas.microsoft.com/office/powerpoint/2010/main" val="3147389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515290"/>
          </a:xfrm>
        </p:spPr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Darcey</a:t>
            </a:r>
          </a:p>
        </p:txBody>
      </p:sp>
      <p:pic>
        <p:nvPicPr>
          <p:cNvPr id="7" name="Content Placeholder 6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E6029453-A59E-4A28-BE7B-5932BDF03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9632" y="1200262"/>
            <a:ext cx="4052735" cy="5403647"/>
          </a:xfrm>
        </p:spPr>
      </p:pic>
    </p:spTree>
    <p:extLst>
      <p:ext uri="{BB962C8B-B14F-4D97-AF65-F5344CB8AC3E}">
        <p14:creationId xmlns:p14="http://schemas.microsoft.com/office/powerpoint/2010/main" val="3671030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C.J.</a:t>
            </a:r>
          </a:p>
        </p:txBody>
      </p:sp>
      <p:pic>
        <p:nvPicPr>
          <p:cNvPr id="5" name="Content Placeholder 4" descr="A picture containing ground, plant&#10;&#10;Description automatically generated">
            <a:extLst>
              <a:ext uri="{FF2B5EF4-FFF2-40B4-BE49-F238E27FC236}">
                <a16:creationId xmlns:a16="http://schemas.microsoft.com/office/drawing/2014/main" id="{EA514E95-7E1F-41CF-B087-9F60A2A7F0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764" y="1332412"/>
            <a:ext cx="6924472" cy="4949054"/>
          </a:xfrm>
        </p:spPr>
      </p:pic>
    </p:spTree>
    <p:extLst>
      <p:ext uri="{BB962C8B-B14F-4D97-AF65-F5344CB8AC3E}">
        <p14:creationId xmlns:p14="http://schemas.microsoft.com/office/powerpoint/2010/main" val="1285501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1500" b="1" dirty="0" err="1" smtClean="0">
                <a:latin typeface="Bradley Hand ITC" panose="03070402050302030203" pitchFamily="66" charset="0"/>
              </a:rPr>
              <a:t>Polzeath</a:t>
            </a:r>
            <a:endParaRPr lang="en-GB" sz="115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54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153" y="352697"/>
            <a:ext cx="4771208" cy="63616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94704" y="818239"/>
            <a:ext cx="156017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Travis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8254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1500" b="1" dirty="0" smtClean="0">
                <a:latin typeface="Bradley Hand ITC" panose="03070402050302030203" pitchFamily="66" charset="0"/>
              </a:rPr>
              <a:t>Years 1 and 2</a:t>
            </a:r>
            <a:endParaRPr lang="en-GB" sz="115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0598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97" y="308789"/>
            <a:ext cx="4741817" cy="63224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3778" y="308789"/>
            <a:ext cx="4761412" cy="63485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66304" y="308789"/>
            <a:ext cx="40981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Alicia and brother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59461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154" y="444137"/>
            <a:ext cx="6901543" cy="51761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206" y="2246811"/>
            <a:ext cx="5921828" cy="444137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17275" y="637588"/>
            <a:ext cx="40981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Bradley and Leo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82314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130628"/>
            <a:ext cx="51435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69493" y="266586"/>
            <a:ext cx="16234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Carter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417163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700" y="0"/>
            <a:ext cx="5145604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98268" y="856198"/>
            <a:ext cx="6858000" cy="51456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27818" y="168112"/>
            <a:ext cx="113723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87226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5828" y="0"/>
            <a:ext cx="51435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" y="0"/>
            <a:ext cx="51435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89710" y="252518"/>
            <a:ext cx="3134647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Elliot and Evie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70259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21" y="0"/>
            <a:ext cx="51435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010" y="0"/>
            <a:ext cx="51435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78733" y="252518"/>
            <a:ext cx="1412465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Ezrah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04337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222711" y="365060"/>
            <a:ext cx="153907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Isabel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98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30" y="0"/>
            <a:ext cx="51435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0125" y="470263"/>
            <a:ext cx="6705600" cy="50292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51904" y="470263"/>
            <a:ext cx="1243653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Luna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00781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91250" y="857250"/>
            <a:ext cx="6858000" cy="5143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5486" y="336924"/>
            <a:ext cx="131399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Rudy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30940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0889" y="716752"/>
            <a:ext cx="113111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Tate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60929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732" y="640079"/>
            <a:ext cx="7350034" cy="55125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7242" y="836022"/>
            <a:ext cx="3286483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Nellie and Ava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74428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6986" y="130629"/>
            <a:ext cx="4891813" cy="651931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48111" y="1084217"/>
            <a:ext cx="1418496" cy="705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Bruce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50444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1942">
            <a:off x="780953" y="699169"/>
            <a:ext cx="2995247" cy="57084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174" y="548639"/>
            <a:ext cx="7446330" cy="51751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65640" y="407263"/>
            <a:ext cx="113111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Erin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45784" y="5079124"/>
            <a:ext cx="192635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Tallulah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02742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09607">
            <a:off x="352396" y="992776"/>
            <a:ext cx="3928654" cy="523820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34" r="21836"/>
          <a:stretch/>
        </p:blipFill>
        <p:spPr>
          <a:xfrm>
            <a:off x="3749040" y="274320"/>
            <a:ext cx="4767943" cy="35073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41532">
            <a:off x="7416528" y="2199729"/>
            <a:ext cx="4810760" cy="36080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4637" y="748844"/>
            <a:ext cx="2439406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Roxy, Lola and Joey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33011" y="394901"/>
            <a:ext cx="1829303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Charlie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461879" y="748844"/>
            <a:ext cx="2211107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Alisha and Daisy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13781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5" r="11104"/>
          <a:stretch/>
        </p:blipFill>
        <p:spPr>
          <a:xfrm rot="4632560">
            <a:off x="-26127" y="1134485"/>
            <a:ext cx="4924697" cy="35323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233923">
            <a:off x="7357628" y="1541509"/>
            <a:ext cx="4912361" cy="36842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5" t="11138"/>
          <a:stretch/>
        </p:blipFill>
        <p:spPr>
          <a:xfrm rot="5400000">
            <a:off x="3519258" y="1925781"/>
            <a:ext cx="5434875" cy="37517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332661" y="163989"/>
            <a:ext cx="173736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Sophia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883977" y="3696758"/>
            <a:ext cx="1637463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Ronnie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27834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5"/>
          <a:stretch/>
        </p:blipFill>
        <p:spPr>
          <a:xfrm rot="21165784">
            <a:off x="226493" y="600891"/>
            <a:ext cx="6139542" cy="398417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7" r="5999" b="9930"/>
          <a:stretch/>
        </p:blipFill>
        <p:spPr>
          <a:xfrm rot="5400000">
            <a:off x="7181574" y="847002"/>
            <a:ext cx="5499463" cy="4265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29"/>
          <a:stretch/>
        </p:blipFill>
        <p:spPr>
          <a:xfrm rot="5400000">
            <a:off x="4942313" y="3712786"/>
            <a:ext cx="3056707" cy="284183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498860" y="2592976"/>
            <a:ext cx="168973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Sophia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334058" y="604211"/>
            <a:ext cx="1229585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Polly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21854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5821">
            <a:off x="757646" y="509452"/>
            <a:ext cx="3808368" cy="50778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18316">
            <a:off x="5810249" y="440507"/>
            <a:ext cx="4470219" cy="5960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3991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249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4940" y="816658"/>
            <a:ext cx="6392668" cy="42617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0917" y="462715"/>
            <a:ext cx="168973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Aniyah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38630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061945" y="398417"/>
            <a:ext cx="205147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Bethany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03538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819" y="0"/>
            <a:ext cx="4602361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065019" y="3611878"/>
            <a:ext cx="2025347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Amelia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30485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83168" y="738050"/>
            <a:ext cx="129382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Euan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37029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1106" y="0"/>
            <a:ext cx="3169788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84504" y="515983"/>
            <a:ext cx="218210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Harmony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18997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1004" y="0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35864" y="842554"/>
            <a:ext cx="207759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Harrison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68856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66494" y="555169"/>
            <a:ext cx="1280763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Isaac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21887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74517" y="933993"/>
            <a:ext cx="138526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Izaac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45527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050266" y="1208313"/>
            <a:ext cx="121544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Joey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4541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654" y="661914"/>
            <a:ext cx="7909048" cy="527269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34929" y="1116873"/>
            <a:ext cx="103256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Lily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593664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706" y="746319"/>
            <a:ext cx="7683965" cy="512264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0974" y="392376"/>
            <a:ext cx="168973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Maisey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662879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05237" y="424542"/>
            <a:ext cx="112400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Mia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01962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61992" y="411479"/>
            <a:ext cx="131995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Riley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71343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581694" y="842553"/>
            <a:ext cx="1254637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Rory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18476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318745" y="372291"/>
            <a:ext cx="168973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Rufus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69511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7409" y="228599"/>
            <a:ext cx="194696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Scarlett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839301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132" y="0"/>
            <a:ext cx="4358640" cy="32689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4897" y="0"/>
            <a:ext cx="4632959" cy="34747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530" y="3247754"/>
            <a:ext cx="4567645" cy="34257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7175" y="3275512"/>
            <a:ext cx="4493624" cy="33702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06529" y="1634490"/>
            <a:ext cx="252361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KS1 Bubble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97866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497874" y="2102077"/>
            <a:ext cx="9144000" cy="23876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1500" b="1" dirty="0" smtClean="0">
                <a:latin typeface="Bradley Hand ITC" panose="03070402050302030203" pitchFamily="66" charset="0"/>
              </a:rPr>
              <a:t>Years 3 and 4</a:t>
            </a:r>
            <a:endParaRPr lang="en-GB" sz="115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96434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8835467" y="46715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Charlotte </a:t>
            </a:r>
            <a:endParaRPr sz="2400"/>
          </a:p>
        </p:txBody>
      </p:sp>
      <p:pic>
        <p:nvPicPr>
          <p:cNvPr id="55" name="Google Shape;55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1"/>
            <a:ext cx="5532839" cy="64516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30485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/>
        </p:nvSpPr>
        <p:spPr>
          <a:xfrm>
            <a:off x="8673967" y="4706100"/>
            <a:ext cx="2906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Roxy</a:t>
            </a:r>
            <a:endParaRPr sz="2400"/>
          </a:p>
        </p:txBody>
      </p:sp>
      <p:pic>
        <p:nvPicPr>
          <p:cNvPr id="61" name="Google Shape;61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0" y="203201"/>
            <a:ext cx="5719341" cy="64516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549530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/>
        </p:nvSpPr>
        <p:spPr>
          <a:xfrm>
            <a:off x="8835467" y="46715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James</a:t>
            </a:r>
            <a:endParaRPr sz="2400"/>
          </a:p>
        </p:txBody>
      </p:sp>
      <p:pic>
        <p:nvPicPr>
          <p:cNvPr id="67" name="Google Shape;6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24168" y="0"/>
            <a:ext cx="3199433" cy="4257165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5"/>
          <p:cNvPicPr preferRelativeResize="0"/>
          <p:nvPr/>
        </p:nvPicPr>
        <p:blipFill rotWithShape="1">
          <a:blip r:embed="rId4">
            <a:alphaModFix/>
          </a:blip>
          <a:srcRect r="-13134" b="-4657"/>
          <a:stretch/>
        </p:blipFill>
        <p:spPr>
          <a:xfrm>
            <a:off x="87567" y="0"/>
            <a:ext cx="7144599" cy="4463867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780003" y="4396067"/>
            <a:ext cx="3654875" cy="2461932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832133" y="4396067"/>
            <a:ext cx="1837779" cy="24619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7565" y="4396067"/>
            <a:ext cx="1634471" cy="24619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648165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/>
        </p:nvSpPr>
        <p:spPr>
          <a:xfrm>
            <a:off x="8835467" y="46715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</a:t>
            </a:r>
            <a:endParaRPr sz="2400"/>
          </a:p>
        </p:txBody>
      </p:sp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1"/>
            <a:ext cx="6151844" cy="645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58233" y="203200"/>
            <a:ext cx="3151968" cy="2600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58233" y="3021751"/>
            <a:ext cx="3151968" cy="3633051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16"/>
          <p:cNvSpPr txBox="1"/>
          <p:nvPr/>
        </p:nvSpPr>
        <p:spPr>
          <a:xfrm>
            <a:off x="9913400" y="2269733"/>
            <a:ext cx="1762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Chloe</a:t>
            </a: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6024726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/>
          <p:nvPr/>
        </p:nvSpPr>
        <p:spPr>
          <a:xfrm>
            <a:off x="10079300" y="1361101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Leiarna-Rose</a:t>
            </a:r>
            <a:endParaRPr sz="2400"/>
          </a:p>
        </p:txBody>
      </p:sp>
      <p:pic>
        <p:nvPicPr>
          <p:cNvPr id="86" name="Google Shape;8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1"/>
            <a:ext cx="10079313" cy="68580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19018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/>
          <p:nvPr/>
        </p:nvSpPr>
        <p:spPr>
          <a:xfrm>
            <a:off x="9562167" y="3725667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Summer</a:t>
            </a:r>
            <a:endParaRPr sz="2400"/>
          </a:p>
        </p:txBody>
      </p:sp>
      <p:pic>
        <p:nvPicPr>
          <p:cNvPr id="92" name="Google Shape;92;p18"/>
          <p:cNvPicPr preferRelativeResize="0"/>
          <p:nvPr/>
        </p:nvPicPr>
        <p:blipFill rotWithShape="1">
          <a:blip r:embed="rId3">
            <a:alphaModFix/>
          </a:blip>
          <a:srcRect b="2114"/>
          <a:stretch/>
        </p:blipFill>
        <p:spPr>
          <a:xfrm>
            <a:off x="0" y="0"/>
            <a:ext cx="9228349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664742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9"/>
          <p:cNvSpPr txBox="1"/>
          <p:nvPr/>
        </p:nvSpPr>
        <p:spPr>
          <a:xfrm>
            <a:off x="9395500" y="33537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Isla</a:t>
            </a:r>
            <a:endParaRPr sz="2400"/>
          </a:p>
        </p:txBody>
      </p:sp>
      <p:pic>
        <p:nvPicPr>
          <p:cNvPr id="98" name="Google Shape;9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1"/>
            <a:ext cx="5302588" cy="645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09000" y="203201"/>
            <a:ext cx="3483301" cy="40159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395501" y="203201"/>
            <a:ext cx="2593300" cy="29437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709001" y="4412568"/>
            <a:ext cx="3483300" cy="22422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354602" y="4857304"/>
            <a:ext cx="2593300" cy="17974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3763383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0"/>
          <p:cNvSpPr txBox="1"/>
          <p:nvPr/>
        </p:nvSpPr>
        <p:spPr>
          <a:xfrm>
            <a:off x="8835467" y="46715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Keira </a:t>
            </a:r>
            <a:endParaRPr sz="2400"/>
          </a:p>
        </p:txBody>
      </p:sp>
      <p:pic>
        <p:nvPicPr>
          <p:cNvPr id="108" name="Google Shape;10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0"/>
            <a:ext cx="4943180" cy="645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49580" y="203201"/>
            <a:ext cx="3282688" cy="42920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2810952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1"/>
          <p:cNvSpPr txBox="1"/>
          <p:nvPr/>
        </p:nvSpPr>
        <p:spPr>
          <a:xfrm>
            <a:off x="8100267" y="49656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Noah</a:t>
            </a:r>
            <a:endParaRPr sz="2400"/>
          </a:p>
        </p:txBody>
      </p:sp>
      <p:pic>
        <p:nvPicPr>
          <p:cNvPr id="115" name="Google Shape;115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53500" y="119568"/>
            <a:ext cx="2713101" cy="3496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" y="1"/>
            <a:ext cx="4966111" cy="68580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40630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2"/>
          <p:cNvSpPr txBox="1"/>
          <p:nvPr/>
        </p:nvSpPr>
        <p:spPr>
          <a:xfrm>
            <a:off x="9237167" y="5113400"/>
            <a:ext cx="2826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Rosie </a:t>
            </a:r>
            <a:endParaRPr sz="2400"/>
          </a:p>
        </p:txBody>
      </p:sp>
      <p:pic>
        <p:nvPicPr>
          <p:cNvPr id="122" name="Google Shape;12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1157568" y="-982135"/>
            <a:ext cx="6703667" cy="8897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412968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32ADEAF-F9D0-4C24-9806-D4715CC448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024136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516086-1A46-4CA6-888C-782BEFA34512}"/>
              </a:ext>
            </a:extLst>
          </p:cNvPr>
          <p:cNvSpPr txBox="1"/>
          <p:nvPr/>
        </p:nvSpPr>
        <p:spPr>
          <a:xfrm>
            <a:off x="6096000" y="954157"/>
            <a:ext cx="3684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Tru</a:t>
            </a:r>
            <a:endParaRPr lang="en-GB" dirty="0"/>
          </a:p>
          <a:p>
            <a:endParaRPr lang="en-GB" dirty="0"/>
          </a:p>
          <a:p>
            <a:r>
              <a:rPr lang="en-GB" dirty="0"/>
              <a:t>Watergate</a:t>
            </a:r>
          </a:p>
        </p:txBody>
      </p:sp>
    </p:spTree>
    <p:extLst>
      <p:ext uri="{BB962C8B-B14F-4D97-AF65-F5344CB8AC3E}">
        <p14:creationId xmlns:p14="http://schemas.microsoft.com/office/powerpoint/2010/main" val="339955050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5469067" y="203201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Alexander </a:t>
            </a:r>
            <a:endParaRPr sz="2400"/>
          </a:p>
        </p:txBody>
      </p:sp>
      <p:pic>
        <p:nvPicPr>
          <p:cNvPr id="55" name="Google Shape;55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0" y="203200"/>
            <a:ext cx="5039699" cy="64515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174762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/>
        </p:nvSpPr>
        <p:spPr>
          <a:xfrm>
            <a:off x="5842567" y="203200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Amelia </a:t>
            </a:r>
            <a:endParaRPr sz="2400"/>
          </a:p>
        </p:txBody>
      </p:sp>
      <p:pic>
        <p:nvPicPr>
          <p:cNvPr id="61" name="Google Shape;61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1"/>
            <a:ext cx="5296545" cy="64516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196047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/>
        </p:nvSpPr>
        <p:spPr>
          <a:xfrm>
            <a:off x="5749167" y="1173833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Ariani</a:t>
            </a:r>
            <a:endParaRPr sz="2400"/>
          </a:p>
        </p:txBody>
      </p:sp>
      <p:pic>
        <p:nvPicPr>
          <p:cNvPr id="67" name="Google Shape;6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3499033"/>
            <a:ext cx="3378461" cy="3358968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49301" y="2807001"/>
            <a:ext cx="4015968" cy="4051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" y="0"/>
            <a:ext cx="3454833" cy="3499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454832" y="2807000"/>
            <a:ext cx="4118101" cy="4051000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15"/>
          <p:cNvSpPr txBox="1"/>
          <p:nvPr/>
        </p:nvSpPr>
        <p:spPr>
          <a:xfrm>
            <a:off x="6229400" y="1827468"/>
            <a:ext cx="1694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Port Isaac</a:t>
            </a: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85943634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/>
        </p:nvSpPr>
        <p:spPr>
          <a:xfrm>
            <a:off x="9390767" y="1147167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Arthur</a:t>
            </a:r>
            <a:endParaRPr sz="2400"/>
          </a:p>
        </p:txBody>
      </p:sp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0" y="203200"/>
            <a:ext cx="4769395" cy="645160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 txBox="1"/>
          <p:nvPr/>
        </p:nvSpPr>
        <p:spPr>
          <a:xfrm>
            <a:off x="9497500" y="2080901"/>
            <a:ext cx="16940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Port Isaac</a:t>
            </a: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58218401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/>
        </p:nvSpPr>
        <p:spPr>
          <a:xfrm>
            <a:off x="9390767" y="1147168"/>
            <a:ext cx="2080800" cy="17235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Cameron and James </a:t>
            </a:r>
            <a:endParaRPr sz="2400"/>
          </a:p>
          <a:p>
            <a:endParaRPr sz="2400"/>
          </a:p>
          <a:p>
            <a:endParaRPr sz="2400"/>
          </a:p>
        </p:txBody>
      </p:sp>
      <p:pic>
        <p:nvPicPr>
          <p:cNvPr id="84" name="Google Shape;84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467" y="1"/>
            <a:ext cx="8299400" cy="5640487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355866" y="3814934"/>
            <a:ext cx="3836135" cy="30430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321252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8"/>
          <p:cNvSpPr txBox="1"/>
          <p:nvPr/>
        </p:nvSpPr>
        <p:spPr>
          <a:xfrm>
            <a:off x="5802533" y="203201"/>
            <a:ext cx="2080800" cy="135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Indi-Rose</a:t>
            </a:r>
            <a:endParaRPr sz="2400"/>
          </a:p>
          <a:p>
            <a:endParaRPr sz="2400"/>
          </a:p>
          <a:p>
            <a:r>
              <a:rPr lang="en" sz="2400"/>
              <a:t>Port Isaac</a:t>
            </a:r>
            <a:endParaRPr sz="2400"/>
          </a:p>
        </p:txBody>
      </p:sp>
      <p:pic>
        <p:nvPicPr>
          <p:cNvPr id="91" name="Google Shape;9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1"/>
            <a:ext cx="5140468" cy="6451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46869" y="1883967"/>
            <a:ext cx="4424665" cy="47708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96740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9"/>
          <p:cNvSpPr txBox="1"/>
          <p:nvPr/>
        </p:nvSpPr>
        <p:spPr>
          <a:xfrm>
            <a:off x="9390767" y="1147167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Juno</a:t>
            </a:r>
            <a:endParaRPr sz="2400"/>
          </a:p>
        </p:txBody>
      </p:sp>
      <p:pic>
        <p:nvPicPr>
          <p:cNvPr id="98" name="Google Shape;9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02000" y="-16757"/>
            <a:ext cx="2080800" cy="2686223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02000" y="2669467"/>
            <a:ext cx="3328435" cy="418853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630434" y="2669465"/>
            <a:ext cx="3080756" cy="41885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" y="1"/>
            <a:ext cx="5301983" cy="6857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6966075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0"/>
          <p:cNvSpPr txBox="1"/>
          <p:nvPr/>
        </p:nvSpPr>
        <p:spPr>
          <a:xfrm>
            <a:off x="6376133" y="333467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Mason</a:t>
            </a:r>
            <a:endParaRPr sz="2400"/>
          </a:p>
        </p:txBody>
      </p:sp>
      <p:pic>
        <p:nvPicPr>
          <p:cNvPr id="107" name="Google Shape;10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0"/>
            <a:ext cx="5830476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383022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1"/>
          <p:cNvSpPr txBox="1"/>
          <p:nvPr/>
        </p:nvSpPr>
        <p:spPr>
          <a:xfrm>
            <a:off x="9390767" y="1147167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Ollie E</a:t>
            </a:r>
            <a:endParaRPr sz="2400"/>
          </a:p>
        </p:txBody>
      </p:sp>
      <p:pic>
        <p:nvPicPr>
          <p:cNvPr id="113" name="Google Shape;11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1" y="203200"/>
            <a:ext cx="6286500" cy="645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92900" y="1883968"/>
            <a:ext cx="3585627" cy="47708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204279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2"/>
          <p:cNvSpPr txBox="1"/>
          <p:nvPr/>
        </p:nvSpPr>
        <p:spPr>
          <a:xfrm>
            <a:off x="5055600" y="203200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Rosie T</a:t>
            </a:r>
            <a:endParaRPr sz="2400"/>
          </a:p>
        </p:txBody>
      </p:sp>
      <p:pic>
        <p:nvPicPr>
          <p:cNvPr id="120" name="Google Shape;120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0" y="203201"/>
            <a:ext cx="4565325" cy="64515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634286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3"/>
          <p:cNvSpPr txBox="1"/>
          <p:nvPr/>
        </p:nvSpPr>
        <p:spPr>
          <a:xfrm>
            <a:off x="9390767" y="1147168"/>
            <a:ext cx="208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400"/>
              <a:t>By Brandon</a:t>
            </a:r>
            <a:endParaRPr sz="2400"/>
          </a:p>
        </p:txBody>
      </p:sp>
      <p:pic>
        <p:nvPicPr>
          <p:cNvPr id="126" name="Google Shape;12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3200" y="203201"/>
            <a:ext cx="4317656" cy="6451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24057" y="203200"/>
            <a:ext cx="4463511" cy="50875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261494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637211" y="2193517"/>
            <a:ext cx="9144000" cy="23876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1500" b="1" dirty="0" smtClean="0">
                <a:latin typeface="Bradley Hand ITC" panose="03070402050302030203" pitchFamily="66" charset="0"/>
              </a:rPr>
              <a:t>Years 5 and 6</a:t>
            </a:r>
            <a:endParaRPr lang="en-GB" sz="115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82864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Alfie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9DE11E-8A0A-4463-B2CF-98C885FC9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101" y="0"/>
            <a:ext cx="51398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74934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Skye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0085D5-BF55-40B7-AB3F-D38AE7C89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9289" y="0"/>
            <a:ext cx="6290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00892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Toby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7968E3-4475-42E6-A1FB-5FF014C561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2833" y="292231"/>
            <a:ext cx="513986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F49C6EB-66B2-4B94-BB9C-1BECE90B2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1726" y="-75414"/>
            <a:ext cx="513986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8BC290-F25C-443D-90E4-7C2EC8FD23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3319" y="146116"/>
            <a:ext cx="51398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09765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Tamsin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EF421C-6315-46F0-A8F0-B6A7C7819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9946" y="219808"/>
            <a:ext cx="51398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65169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Archie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23039C-5EF1-48DA-80A6-192B11B4C0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90" t="27630" r="47059" b="9274"/>
          <a:stretch/>
        </p:blipFill>
        <p:spPr>
          <a:xfrm>
            <a:off x="9393807" y="3952352"/>
            <a:ext cx="1879080" cy="25405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0072D1-0A79-471F-8923-2CB2C93A28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82" t="29142" r="51467" b="10617"/>
          <a:stretch/>
        </p:blipFill>
        <p:spPr>
          <a:xfrm>
            <a:off x="4642701" y="365125"/>
            <a:ext cx="1300899" cy="25405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5B56B0D-9200-47D4-BDAB-8359C90E01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911" t="26178" r="46214" b="10151"/>
          <a:stretch/>
        </p:blipFill>
        <p:spPr>
          <a:xfrm>
            <a:off x="9517149" y="341010"/>
            <a:ext cx="2139884" cy="27493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6539B60-0582-4C82-8804-D769ADEC22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91" t="28035" r="46706" b="10767"/>
          <a:stretch/>
        </p:blipFill>
        <p:spPr>
          <a:xfrm>
            <a:off x="6735847" y="341010"/>
            <a:ext cx="1989055" cy="254523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CEB56B2-6F3B-48D7-BD3A-5281270A130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542" t="27530" r="36786" b="8137"/>
          <a:stretch/>
        </p:blipFill>
        <p:spPr>
          <a:xfrm>
            <a:off x="2604353" y="3764369"/>
            <a:ext cx="3723588" cy="28871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853730D-57A0-4F45-92BC-3B95E3BD82E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398" t="28360" r="46704" b="10082"/>
          <a:stretch/>
        </p:blipFill>
        <p:spPr>
          <a:xfrm>
            <a:off x="6735847" y="3399245"/>
            <a:ext cx="2526383" cy="32522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C959F3-E679-42DE-9425-09B107F9E9D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363" t="28087" r="47152" b="10449"/>
          <a:stretch/>
        </p:blipFill>
        <p:spPr>
          <a:xfrm>
            <a:off x="106449" y="1613628"/>
            <a:ext cx="2432116" cy="3299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43591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D8ECB0-7E9F-4B11-A872-4FE21C171C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29" t="27428" r="46729" b="9944"/>
          <a:stretch/>
        </p:blipFill>
        <p:spPr>
          <a:xfrm>
            <a:off x="725079" y="1464445"/>
            <a:ext cx="3944333" cy="51959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352335-175F-4763-BA2B-DF3402660B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553" t="27714" r="46893" b="9458"/>
          <a:stretch/>
        </p:blipFill>
        <p:spPr>
          <a:xfrm>
            <a:off x="7098384" y="345353"/>
            <a:ext cx="4619135" cy="614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67930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Kaden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A14EA8-B5D6-44D3-91EA-25A246FD2D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60" t="27520" r="36879" b="9698"/>
          <a:stretch/>
        </p:blipFill>
        <p:spPr>
          <a:xfrm>
            <a:off x="4326903" y="685977"/>
            <a:ext cx="7639639" cy="5806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8866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0C42-7853-4567-9BCF-02F062E67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Sophie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F764E0-B248-4714-BCF4-4FF08663AE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71" t="28628" r="28072" b="9735"/>
          <a:stretch/>
        </p:blipFill>
        <p:spPr>
          <a:xfrm>
            <a:off x="7249212" y="4073983"/>
            <a:ext cx="4703975" cy="25420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A5F89D-887C-44D5-A078-6900B6FBE7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72" t="27563" r="36973" b="8985"/>
          <a:stretch/>
        </p:blipFill>
        <p:spPr>
          <a:xfrm>
            <a:off x="5448693" y="35845"/>
            <a:ext cx="3900082" cy="29964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7D085C-97B2-4CC0-B638-870BABE2531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301" t="27584" r="46664" b="10482"/>
          <a:stretch/>
        </p:blipFill>
        <p:spPr>
          <a:xfrm>
            <a:off x="9687872" y="777082"/>
            <a:ext cx="2355655" cy="30355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9B5511A-5B9E-4B18-A022-D4E9E476C4B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586" t="28816" r="46828" b="9737"/>
          <a:stretch/>
        </p:blipFill>
        <p:spPr>
          <a:xfrm>
            <a:off x="3886719" y="3758279"/>
            <a:ext cx="2356702" cy="30638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2F96720-3987-4FD3-9A27-EAA7744C064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408" t="27774" r="34326" b="10225"/>
          <a:stretch/>
        </p:blipFill>
        <p:spPr>
          <a:xfrm>
            <a:off x="1333892" y="1429482"/>
            <a:ext cx="3016577" cy="205212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896103-5759-41E3-8BFC-CBFDAC8022A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992" t="27920" r="46816" b="10269"/>
          <a:stretch/>
        </p:blipFill>
        <p:spPr>
          <a:xfrm>
            <a:off x="254523" y="3857343"/>
            <a:ext cx="2158738" cy="2865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16233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3" name="Subtitle 2"/>
          <p:cNvSpPr txBox="1">
            <a:spLocks/>
          </p:cNvSpPr>
          <p:nvPr/>
        </p:nvSpPr>
        <p:spPr>
          <a:xfrm>
            <a:off x="1166949" y="6078583"/>
            <a:ext cx="9144000" cy="381000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/>
              <a:t>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7582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6949" y="6078583"/>
            <a:ext cx="9144000" cy="381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Charlie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109" y="539933"/>
            <a:ext cx="6749143" cy="506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69025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6949" y="6078583"/>
            <a:ext cx="9144000" cy="381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George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79173" y="945970"/>
            <a:ext cx="5338355" cy="400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52945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6949" y="6078583"/>
            <a:ext cx="9144000" cy="381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Ella</a:t>
            </a:r>
          </a:p>
        </p:txBody>
      </p:sp>
      <p:pic>
        <p:nvPicPr>
          <p:cNvPr id="1030" name="Picture 6" descr="Image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574" y="113211"/>
            <a:ext cx="4146437" cy="624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90152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6949" y="6078583"/>
            <a:ext cx="9144000" cy="381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Casper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360" y="279491"/>
            <a:ext cx="2376314" cy="514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09532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6949" y="6078583"/>
            <a:ext cx="9144000" cy="381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Molly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527" y="560973"/>
            <a:ext cx="3396342" cy="452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673096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6949" y="6078583"/>
            <a:ext cx="9144000" cy="381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Keeley</a:t>
            </a:r>
          </a:p>
        </p:txBody>
      </p:sp>
      <p:pic>
        <p:nvPicPr>
          <p:cNvPr id="2050" name="Picture 2" descr="Image previe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388" y="217714"/>
            <a:ext cx="3847488" cy="512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6070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966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580189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465" y="144871"/>
            <a:ext cx="6865604" cy="670412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835" y="3091543"/>
            <a:ext cx="5023383" cy="376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804675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6492"/>
            <a:ext cx="10515600" cy="6866673"/>
          </a:xfrm>
        </p:spPr>
      </p:pic>
    </p:spTree>
    <p:extLst>
      <p:ext uri="{BB962C8B-B14F-4D97-AF65-F5344CB8AC3E}">
        <p14:creationId xmlns:p14="http://schemas.microsoft.com/office/powerpoint/2010/main" val="419394767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21920"/>
            <a:ext cx="11005457" cy="6055043"/>
          </a:xfrm>
        </p:spPr>
      </p:pic>
    </p:spTree>
    <p:extLst>
      <p:ext uri="{BB962C8B-B14F-4D97-AF65-F5344CB8AC3E}">
        <p14:creationId xmlns:p14="http://schemas.microsoft.com/office/powerpoint/2010/main" val="69007416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574"/>
            <a:ext cx="12113623" cy="6839426"/>
          </a:xfrm>
        </p:spPr>
      </p:pic>
    </p:spTree>
    <p:extLst>
      <p:ext uri="{BB962C8B-B14F-4D97-AF65-F5344CB8AC3E}">
        <p14:creationId xmlns:p14="http://schemas.microsoft.com/office/powerpoint/2010/main" val="1916880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160</Words>
  <Application>Microsoft Office PowerPoint</Application>
  <PresentationFormat>Widescreen</PresentationFormat>
  <Paragraphs>102</Paragraphs>
  <Slides>94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94</vt:i4>
      </vt:variant>
    </vt:vector>
  </HeadingPairs>
  <TitlesOfParts>
    <vt:vector size="100" baseType="lpstr">
      <vt:lpstr>Arial</vt:lpstr>
      <vt:lpstr>Bradley Hand ITC</vt:lpstr>
      <vt:lpstr>Calibri</vt:lpstr>
      <vt:lpstr>Calibri Light</vt:lpstr>
      <vt:lpstr>Comic Sans MS</vt:lpstr>
      <vt:lpstr>Office Theme</vt:lpstr>
      <vt:lpstr> Wellness Wednesday</vt:lpstr>
      <vt:lpstr>Reception</vt:lpstr>
      <vt:lpstr>Libby</vt:lpstr>
      <vt:lpstr>Noah</vt:lpstr>
      <vt:lpstr>Jessica </vt:lpstr>
      <vt:lpstr>Annabelle</vt:lpstr>
      <vt:lpstr>Ella</vt:lpstr>
      <vt:lpstr>George </vt:lpstr>
      <vt:lpstr>Riley</vt:lpstr>
      <vt:lpstr>Maisie</vt:lpstr>
      <vt:lpstr>Darcey</vt:lpstr>
      <vt:lpstr>C.J.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Alfie</vt:lpstr>
      <vt:lpstr>Skye</vt:lpstr>
      <vt:lpstr>Toby</vt:lpstr>
      <vt:lpstr>Tamsin </vt:lpstr>
      <vt:lpstr>Archie</vt:lpstr>
      <vt:lpstr>Evie </vt:lpstr>
      <vt:lpstr>Kaden</vt:lpstr>
      <vt:lpstr>Sophie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Czech</dc:creator>
  <cp:lastModifiedBy>Lucy Czech</cp:lastModifiedBy>
  <cp:revision>14</cp:revision>
  <dcterms:created xsi:type="dcterms:W3CDTF">2021-02-04T14:39:18Z</dcterms:created>
  <dcterms:modified xsi:type="dcterms:W3CDTF">2021-02-05T11:19:03Z</dcterms:modified>
</cp:coreProperties>
</file>