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6" d="100"/>
          <a:sy n="116" d="100"/>
        </p:scale>
        <p:origin x="-120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0D2-FDD8-BE47-82E8-DB1403D9880A}" type="datetimeFigureOut">
              <a:rPr lang="en-US" smtClean="0"/>
              <a:t>06/05/20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A8D-895F-574B-B7F5-ED5DAC4E1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786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0D2-FDD8-BE47-82E8-DB1403D9880A}" type="datetimeFigureOut">
              <a:rPr lang="en-US" smtClean="0"/>
              <a:t>06/05/20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A8D-895F-574B-B7F5-ED5DAC4E1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759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0D2-FDD8-BE47-82E8-DB1403D9880A}" type="datetimeFigureOut">
              <a:rPr lang="en-US" smtClean="0"/>
              <a:t>06/05/20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A8D-895F-574B-B7F5-ED5DAC4E1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730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0D2-FDD8-BE47-82E8-DB1403D9880A}" type="datetimeFigureOut">
              <a:rPr lang="en-US" smtClean="0"/>
              <a:t>06/05/20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A8D-895F-574B-B7F5-ED5DAC4E1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476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0D2-FDD8-BE47-82E8-DB1403D9880A}" type="datetimeFigureOut">
              <a:rPr lang="en-US" smtClean="0"/>
              <a:t>06/05/20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A8D-895F-574B-B7F5-ED5DAC4E1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535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0D2-FDD8-BE47-82E8-DB1403D9880A}" type="datetimeFigureOut">
              <a:rPr lang="en-US" smtClean="0"/>
              <a:t>06/05/20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A8D-895F-574B-B7F5-ED5DAC4E1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834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0D2-FDD8-BE47-82E8-DB1403D9880A}" type="datetimeFigureOut">
              <a:rPr lang="en-US" smtClean="0"/>
              <a:t>06/05/20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A8D-895F-574B-B7F5-ED5DAC4E1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618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0D2-FDD8-BE47-82E8-DB1403D9880A}" type="datetimeFigureOut">
              <a:rPr lang="en-US" smtClean="0"/>
              <a:t>06/05/20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A8D-895F-574B-B7F5-ED5DAC4E1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24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0D2-FDD8-BE47-82E8-DB1403D9880A}" type="datetimeFigureOut">
              <a:rPr lang="en-US" smtClean="0"/>
              <a:t>06/05/20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A8D-895F-574B-B7F5-ED5DAC4E1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204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0D2-FDD8-BE47-82E8-DB1403D9880A}" type="datetimeFigureOut">
              <a:rPr lang="en-US" smtClean="0"/>
              <a:t>06/05/20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A8D-895F-574B-B7F5-ED5DAC4E1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288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40D2-FDD8-BE47-82E8-DB1403D9880A}" type="datetimeFigureOut">
              <a:rPr lang="en-US" smtClean="0"/>
              <a:t>06/05/20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F0A8D-895F-574B-B7F5-ED5DAC4E1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824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140D2-FDD8-BE47-82E8-DB1403D9880A}" type="datetimeFigureOut">
              <a:rPr lang="en-US" smtClean="0"/>
              <a:t>06/05/20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F0A8D-895F-574B-B7F5-ED5DAC4E1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494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171" y="28273"/>
            <a:ext cx="7772400" cy="1022804"/>
          </a:xfrm>
        </p:spPr>
        <p:txBody>
          <a:bodyPr/>
          <a:lstStyle/>
          <a:p>
            <a:r>
              <a:rPr lang="en-US" dirty="0" smtClean="0"/>
              <a:t>Landmark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5433" y="974649"/>
            <a:ext cx="8535996" cy="1752600"/>
          </a:xfrm>
        </p:spPr>
        <p:txBody>
          <a:bodyPr/>
          <a:lstStyle/>
          <a:p>
            <a:r>
              <a:rPr lang="en-US" dirty="0" smtClean="0"/>
              <a:t>How many can you name and locate on a map? </a:t>
            </a:r>
            <a:endParaRPr lang="en-US" dirty="0"/>
          </a:p>
        </p:txBody>
      </p:sp>
      <p:pic>
        <p:nvPicPr>
          <p:cNvPr id="5" name="Picture 4" descr="Screen Shot 2020-05-06 at 21.04.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14" y="1765654"/>
            <a:ext cx="1685934" cy="1460758"/>
          </a:xfrm>
          <a:prstGeom prst="rect">
            <a:avLst/>
          </a:prstGeom>
        </p:spPr>
      </p:pic>
      <p:pic>
        <p:nvPicPr>
          <p:cNvPr id="6" name="Picture 5" descr="Screen Shot 2020-05-06 at 21.00.2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943" y="1765654"/>
            <a:ext cx="2421488" cy="1460758"/>
          </a:xfrm>
          <a:prstGeom prst="rect">
            <a:avLst/>
          </a:prstGeom>
        </p:spPr>
      </p:pic>
      <p:pic>
        <p:nvPicPr>
          <p:cNvPr id="7" name="Picture 6" descr="Screen Shot 2020-05-06 at 21.00.3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782" y="5225447"/>
            <a:ext cx="2693084" cy="1460758"/>
          </a:xfrm>
          <a:prstGeom prst="rect">
            <a:avLst/>
          </a:prstGeom>
        </p:spPr>
      </p:pic>
      <p:pic>
        <p:nvPicPr>
          <p:cNvPr id="8" name="Picture 7" descr="Screen Shot 2020-05-06 at 21.00.5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14" y="3362414"/>
            <a:ext cx="2288053" cy="1465963"/>
          </a:xfrm>
          <a:prstGeom prst="rect">
            <a:avLst/>
          </a:prstGeom>
        </p:spPr>
      </p:pic>
      <p:pic>
        <p:nvPicPr>
          <p:cNvPr id="9" name="Picture 8" descr="Screen Shot 2020-05-06 at 21.00.57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716" y="3362414"/>
            <a:ext cx="2417824" cy="1512658"/>
          </a:xfrm>
          <a:prstGeom prst="rect">
            <a:avLst/>
          </a:prstGeom>
        </p:spPr>
      </p:pic>
      <p:pic>
        <p:nvPicPr>
          <p:cNvPr id="12" name="Picture 11" descr="Screen Shot 2020-05-06 at 21.06.15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500" y="3055154"/>
            <a:ext cx="1445075" cy="2093652"/>
          </a:xfrm>
          <a:prstGeom prst="rect">
            <a:avLst/>
          </a:prstGeom>
        </p:spPr>
      </p:pic>
      <p:pic>
        <p:nvPicPr>
          <p:cNvPr id="13" name="Picture 12" descr="Screen Shot 2020-05-06 at 21.06.5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964" y="3362414"/>
            <a:ext cx="2215162" cy="1556767"/>
          </a:xfrm>
          <a:prstGeom prst="rect">
            <a:avLst/>
          </a:prstGeom>
        </p:spPr>
      </p:pic>
      <p:pic>
        <p:nvPicPr>
          <p:cNvPr id="14" name="Picture 13" descr="Screen Shot 2020-05-06 at 21.01.39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13" y="5014510"/>
            <a:ext cx="2288053" cy="1769351"/>
          </a:xfrm>
          <a:prstGeom prst="rect">
            <a:avLst/>
          </a:prstGeom>
        </p:spPr>
      </p:pic>
      <p:pic>
        <p:nvPicPr>
          <p:cNvPr id="15" name="Picture 14" descr="Screen Shot 2020-05-06 at 21.01.46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716" y="5014510"/>
            <a:ext cx="2609940" cy="1769351"/>
          </a:xfrm>
          <a:prstGeom prst="rect">
            <a:avLst/>
          </a:prstGeom>
        </p:spPr>
      </p:pic>
      <p:pic>
        <p:nvPicPr>
          <p:cNvPr id="16" name="Picture 15" descr="Screen Shot 2020-05-06 at 21.01.52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217" y="1715489"/>
            <a:ext cx="2331858" cy="1510923"/>
          </a:xfrm>
          <a:prstGeom prst="rect">
            <a:avLst/>
          </a:prstGeom>
        </p:spPr>
      </p:pic>
      <p:pic>
        <p:nvPicPr>
          <p:cNvPr id="17" name="Picture 16" descr="Screen Shot 2020-05-06 at 21.03.54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778" y="1765653"/>
            <a:ext cx="2000797" cy="120144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64214" y="176565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101943" y="1765653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671217" y="1733387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022778" y="176565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64213" y="336241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64214" y="501451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578500" y="305515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228462" y="336241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694716" y="336241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694716" y="5014510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432782" y="5225447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798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24</Words>
  <Application>Microsoft Macintosh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Landmark Quiz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Landmark Quiz</dc:title>
  <dc:creator>Patricia Rabson</dc:creator>
  <cp:lastModifiedBy>Patricia Rabson</cp:lastModifiedBy>
  <cp:revision>1</cp:revision>
  <dcterms:created xsi:type="dcterms:W3CDTF">2020-05-06T20:04:07Z</dcterms:created>
  <dcterms:modified xsi:type="dcterms:W3CDTF">2020-05-06T20:12:40Z</dcterms:modified>
</cp:coreProperties>
</file>