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3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3" autoAdjust="0"/>
    <p:restoredTop sz="94660"/>
  </p:normalViewPr>
  <p:slideViewPr>
    <p:cSldViewPr snapToGrid="0">
      <p:cViewPr>
        <p:scale>
          <a:sx n="33" d="100"/>
          <a:sy n="33" d="100"/>
        </p:scale>
        <p:origin x="1290" y="9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13105-86C7-49D9-82CA-AAA1FFBAE7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BCAA1B-A741-4DBF-A507-10CE773AF2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F806DC-7993-4033-8A7C-93A04AAB4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98B60-6E01-4B00-A789-4D4D50AE7EE5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E089CA-2C68-4823-A8D7-A72DABDA0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DC39A1-E0C0-443B-9059-25B6B19B9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C3157-432B-4D7D-9089-4E2EC9F41F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8142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C599F-AA41-466C-9526-7F004AF34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785EF-A87C-41C0-AA9F-1A959E9D86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EA9CB3-9949-4C72-B3C1-B2D50C47E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98B60-6E01-4B00-A789-4D4D50AE7EE5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4F3A42-8B35-4DE3-91D2-DB67FE72E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8D3E4A-7BD4-4F18-BAD3-717E5A39A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C3157-432B-4D7D-9089-4E2EC9F41F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7264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246EE-4F27-43C4-9719-D0BA0294DC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F13BEB-E4E9-457E-AFE3-62A1F31DDB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6404DB-0784-4D29-8EFA-A1CBA0B5E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98B60-6E01-4B00-A789-4D4D50AE7EE5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723DA8-9718-4E5A-A2B3-8DB9883CC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1C21AB-8AC7-4F56-86AC-7576BF515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C3157-432B-4D7D-9089-4E2EC9F41F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214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7E4D5-03E2-4D29-9124-152867AF8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D9CA59-6C20-484B-9104-B8E4E2F406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FDAB2D-1C60-46BB-A23C-9F72898C27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711208-2382-4A8D-8032-F6BFA75BE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98B60-6E01-4B00-A789-4D4D50AE7EE5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4A0DB3-DA81-4D2F-877C-BD9E08FE8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DA420C-0DBC-49C7-BF51-D2F5C7776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C3157-432B-4D7D-9089-4E2EC9F41F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3327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2DFA4-F52E-4404-9FCC-CAE2C0637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ABA9FE-45BE-4AF4-8197-90F74E4897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2E6E5F-162E-40D7-BAFD-5F210373E3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A81A31-CF5E-4DCD-BE6E-104767A061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436B7A-0AC0-4DF6-B117-4D3953283D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8212AF-6DD6-4720-B8F0-0A35DCFE1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98B60-6E01-4B00-A789-4D4D50AE7EE5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7DF19FC-A0FF-4427-85E7-CFA45B4BC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E187248-63C5-4CAE-9389-041ED598B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C3157-432B-4D7D-9089-4E2EC9F41F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5424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8951B-FB37-44FE-BBBB-08A2D3FB6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B0299D-F489-4406-BAD3-2308D8E27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98B60-6E01-4B00-A789-4D4D50AE7EE5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3CFB8E-EDA0-492A-8BAB-6D25A44B1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6B0004-A745-4B6F-BE34-237BC2B9B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C3157-432B-4D7D-9089-4E2EC9F41F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6936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C1029D-F8B6-4CA7-9633-765878A17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98B60-6E01-4B00-A789-4D4D50AE7EE5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C9446F-460C-4133-B554-9B7437952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1E4399-AB9C-4617-9A49-B58A2A4E0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C3157-432B-4D7D-9089-4E2EC9F41F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849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9BE3F-83A9-4A1F-AC50-EBD26F518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4B6359-1991-4C8F-A2B6-340E7D93C6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71B7C0-DB6D-43A5-A531-6B805B05DA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5CEC90-7553-4522-B59A-ED588EE3B1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98B60-6E01-4B00-A789-4D4D50AE7EE5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A7B0C5-C676-4357-835C-5249B9144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75C02D-8A94-4F0C-A425-00409B2A1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C3157-432B-4D7D-9089-4E2EC9F41F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3105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DB748-C01C-4B0C-8D3E-35063E0DB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635DDE-850A-4D7F-95F5-B6CB4C23A7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370568-939C-413D-B080-CCC4A82077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4B6337-C837-43B3-91E2-81F7CAB12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98B60-6E01-4B00-A789-4D4D50AE7EE5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487226-7A9F-46C8-853C-BE2B14D30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3CB5FB-281E-425D-A95A-89853FEA3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C3157-432B-4D7D-9089-4E2EC9F41F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0904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2A20B-A76D-45B5-B279-00CC5A2E2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1DBEEE-C6F4-44D9-8FD4-CE378B861C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C5A711-5383-45B5-84C8-66946406E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98B60-6E01-4B00-A789-4D4D50AE7EE5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F859A8-E032-4C4B-90E1-3104BFA8B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6422F5-D7EE-4895-97EC-290A34687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C3157-432B-4D7D-9089-4E2EC9F41F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4344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11D8873-4822-4D8F-9255-AA9DE9DC1A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6E5B69-4B04-464F-BDDD-9FB21890A3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6D9C3B-4633-4760-8D4A-344BB5F1E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98B60-6E01-4B00-A789-4D4D50AE7EE5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188A7D-7D99-4C71-B0E8-EF58A43B0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C4D63A-BA52-4E43-8202-8E9302AA9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C3157-432B-4D7D-9089-4E2EC9F41F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6917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E08108-7843-4570-9F58-07B933BC1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1C6F79-7DF2-457D-AE0E-DE4555019F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FAC986-CF29-4BE5-8BD7-B313839C6C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98B60-6E01-4B00-A789-4D4D50AE7EE5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0E2747-3872-473C-8DEA-7C3895BE9F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6CD0D5-8668-47CF-B8AB-D61FF6EB3C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C3157-432B-4D7D-9089-4E2EC9F41F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254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flickr.com/photos/ungatollevaotrogato/3435229636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AB823F2-AF75-4DD1-AF51-E3D29B0F4F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79" t="14194" r="15519"/>
          <a:stretch/>
        </p:blipFill>
        <p:spPr>
          <a:xfrm>
            <a:off x="3244646" y="151305"/>
            <a:ext cx="6341806" cy="6555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012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032768-F3AD-412E-BC6C-FD6421783F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0" t="18925" r="3953" b="17420"/>
          <a:stretch/>
        </p:blipFill>
        <p:spPr>
          <a:xfrm>
            <a:off x="531739" y="560440"/>
            <a:ext cx="10795021" cy="5625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852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F9CDDA-7AAB-4C77-9016-4BE47C2934F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9" t="25376" r="5239" b="12688"/>
          <a:stretch/>
        </p:blipFill>
        <p:spPr>
          <a:xfrm>
            <a:off x="772856" y="701126"/>
            <a:ext cx="10646288" cy="5455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954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6259F1-726F-4514-B622-51D3B304BE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1" t="22365" r="6202" b="14839"/>
          <a:stretch/>
        </p:blipFill>
        <p:spPr>
          <a:xfrm>
            <a:off x="798703" y="626807"/>
            <a:ext cx="10594593" cy="5604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4234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0C41FD-D206-4CDA-83B0-845812B7C6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7" t="28816" r="6202" b="8388"/>
          <a:stretch/>
        </p:blipFill>
        <p:spPr>
          <a:xfrm>
            <a:off x="992249" y="689487"/>
            <a:ext cx="10207502" cy="5479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658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C21CC9-51B0-4071-8FEF-4D6E9C5194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3" t="22365" r="5561" b="16129"/>
          <a:stretch/>
        </p:blipFill>
        <p:spPr>
          <a:xfrm>
            <a:off x="843923" y="707815"/>
            <a:ext cx="10504153" cy="5442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490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390A17-1CD7-4786-885C-9286BCC4D6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0" t="30537" r="7487" b="8387"/>
          <a:stretch/>
        </p:blipFill>
        <p:spPr>
          <a:xfrm>
            <a:off x="746032" y="646232"/>
            <a:ext cx="10699935" cy="5565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0240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6790ED-78C8-4249-8EC9-C97DBA8FD2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7" t="27097" r="4597" b="13979"/>
          <a:stretch/>
        </p:blipFill>
        <p:spPr>
          <a:xfrm>
            <a:off x="938300" y="868836"/>
            <a:ext cx="10315400" cy="5120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9560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E772B3-CAC2-4833-8C84-6BDFD723E8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1" t="26236" r="6202" b="16129"/>
          <a:stretch/>
        </p:blipFill>
        <p:spPr>
          <a:xfrm>
            <a:off x="844731" y="813125"/>
            <a:ext cx="10502538" cy="5231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8764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CA214C-6E57-4169-A8BC-02D6C689B1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0" t="27527" r="6523" b="13549"/>
          <a:stretch/>
        </p:blipFill>
        <p:spPr>
          <a:xfrm>
            <a:off x="814677" y="807474"/>
            <a:ext cx="10562645" cy="5243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487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13D3B5-C6C3-4959-B61F-CCA8EEFEE0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1" t="29678" r="6202" b="10107"/>
          <a:stretch/>
        </p:blipFill>
        <p:spPr>
          <a:xfrm>
            <a:off x="1032386" y="707921"/>
            <a:ext cx="10408987" cy="5279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2132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5AF823-C6CD-4F67-A123-836F186669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2" t="24516" r="5880" b="17850"/>
          <a:stretch/>
        </p:blipFill>
        <p:spPr>
          <a:xfrm>
            <a:off x="825909" y="619431"/>
            <a:ext cx="10776888" cy="536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0976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69694E-AAA7-403C-A046-67737BDDFC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1" t="27097" r="8772" b="15699"/>
          <a:stretch/>
        </p:blipFill>
        <p:spPr>
          <a:xfrm>
            <a:off x="825910" y="678425"/>
            <a:ext cx="10520366" cy="5220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33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2BD8BC-BE2B-487B-A23B-C68B17478D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3" t="24085" r="3953" b="11828"/>
          <a:stretch/>
        </p:blipFill>
        <p:spPr>
          <a:xfrm>
            <a:off x="1002890" y="796412"/>
            <a:ext cx="10161540" cy="5220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8958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639D027-AA99-4702-A791-531425010B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4" t="24087" r="3311" b="13978"/>
          <a:stretch/>
        </p:blipFill>
        <p:spPr>
          <a:xfrm>
            <a:off x="796413" y="707921"/>
            <a:ext cx="10376515" cy="527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8589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EF79346-B285-4EC5-A857-0B852C1C50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902245" y="726454"/>
            <a:ext cx="4383764" cy="544191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68F1D81-F8A5-4280-B1C3-8F3A51A40EF4}"/>
              </a:ext>
            </a:extLst>
          </p:cNvPr>
          <p:cNvSpPr txBox="1"/>
          <p:nvPr/>
        </p:nvSpPr>
        <p:spPr>
          <a:xfrm>
            <a:off x="775620" y="659168"/>
            <a:ext cx="6126625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latin typeface="Lucida Handwriting" panose="03010101010101010101" pitchFamily="66" charset="0"/>
              </a:rPr>
              <a:t>Parents, the answer to ‘how many legs?’ is on the next page. You may want to try the big  counting challenge with your child first. </a:t>
            </a:r>
          </a:p>
        </p:txBody>
      </p:sp>
    </p:spTree>
    <p:extLst>
      <p:ext uri="{BB962C8B-B14F-4D97-AF65-F5344CB8AC3E}">
        <p14:creationId xmlns:p14="http://schemas.microsoft.com/office/powerpoint/2010/main" val="17356425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C362A5-548A-4E56-899D-A3B53634768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96" r="47893" b="3225"/>
          <a:stretch/>
        </p:blipFill>
        <p:spPr>
          <a:xfrm>
            <a:off x="3421818" y="593256"/>
            <a:ext cx="5348363" cy="567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4343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467</TotalTime>
  <Words>30</Words>
  <Application>Microsoft Office PowerPoint</Application>
  <PresentationFormat>Widescreen</PresentationFormat>
  <Paragraphs>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Lucida Handwriting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Cordelia Finch</dc:creator>
  <cp:lastModifiedBy>Cordelia Finch</cp:lastModifiedBy>
  <cp:revision>6</cp:revision>
  <dcterms:created xsi:type="dcterms:W3CDTF">2020-04-30T09:48:24Z</dcterms:created>
  <dcterms:modified xsi:type="dcterms:W3CDTF">2020-04-30T17:35:58Z</dcterms:modified>
</cp:coreProperties>
</file>