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E7E1740-689A-4C9F-963E-AFC6D6C96771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524A82A-F32A-42C1-B80F-8C48C35298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43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9EC2A1-C317-40A2-82F0-C07C01DEC8CB}" type="datetimeFigureOut">
              <a:rPr lang="en-GB" smtClean="0"/>
              <a:t>19/03/2015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4144CC-66CA-4024-A6CE-7AC2CE788FA8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hyperlink" Target="http://www.google.co.uk/url?sa=i&amp;rct=j&amp;q=reading+cartoon&amp;source=images&amp;cd=&amp;cad=rja&amp;uact=8&amp;ved=0CAcQjRw&amp;url=http://pixgood.com/summer-reading-cartoon-images.html&amp;ei=ZTsJVfLYEcnwUs2sgtAJ&amp;bvm=bv.88198703,d.d2s&amp;psig=AFQjCNEVKDS2UVRL3a1NusioW0qbu1zv0w&amp;ust=1426754699858790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hyperlink" Target="http://www.google.co.uk/url?sa=i&amp;rct=j&amp;q=storm+trooper+reading&amp;source=images&amp;cd=&amp;cad=rja&amp;uact=8&amp;ved=&amp;url=http://everythingrandom.net/post/18527163096/stormtrooper-picnic&amp;ei=ujsJVf_EB4jnaI35gPgM&amp;bvm=bv.88198703,d.d2s&amp;psig=AFQjCNHMUiOMtbNsOCF5IR2hMvqPp3HOXg&amp;ust=1426754874625149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storm+trooper+reading&amp;source=images&amp;cd=&amp;cad=rja&amp;uact=8&amp;ved=0CAcQjRw&amp;url=http://greenelibrary.info/category/recommendations/&amp;ei=EzwJVcyWLsfPaMTrgYgB&amp;bvm=bv.88198703,d.d2s&amp;psig=AFQjCNHMUiOMtbNsOCF5IR2hMvqPp3HOXg&amp;ust=1426754874625149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google.co.uk/url?sa=i&amp;rct=j&amp;q=reading+cartoon&amp;source=images&amp;cd=&amp;cad=rja&amp;uact=8&amp;ved=0CAcQjRw&amp;url=http://galleryhip.com/cartoon-person-reading.html&amp;ei=6jwJVbj4O5LWaradgLgG&amp;bvm=bv.88198703,d.d2s&amp;psig=AFQjCNF42Mdh7frWTNxHre3OJxNaKEUI4g&amp;ust=1426755173819392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760430">
            <a:off x="379660" y="895998"/>
            <a:ext cx="8568952" cy="273630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Left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Reading Karate!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71" l="0" r="981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29000"/>
            <a:ext cx="2687974" cy="2899528"/>
          </a:xfrm>
          <a:prstGeom prst="rect">
            <a:avLst/>
          </a:prstGeom>
        </p:spPr>
      </p:pic>
      <p:pic>
        <p:nvPicPr>
          <p:cNvPr id="1031" name="Picture 7" descr="http://t0.gstatic.com/images?q=tbn:ANd9GcToNgVt8-eFCh14vrPITsJ1jTMNOPWlng36i0q260-z24PCD5Zp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3" b="100000" l="0" r="100000">
                        <a14:foregroundMark x1="21364" y1="57205" x2="21364" y2="57205"/>
                        <a14:foregroundMark x1="23636" y1="58952" x2="23636" y2="58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05" y="2035135"/>
            <a:ext cx="4658219" cy="483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91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12" y="2897187"/>
            <a:ext cx="2162175" cy="2114550"/>
          </a:xfrm>
        </p:spPr>
      </p:pic>
      <p:sp>
        <p:nvSpPr>
          <p:cNvPr id="4" name="AutoShape 2" descr="data:image/jpeg;base64,/9j/4AAQSkZJRgABAQAAAQABAAD/2wCEAAkGBxQTEhQUEhQWFhUUGBUWGBUYFhQYFxcVGBkXGBgYFxcYHCkgGB0lHRUZIjMhJSorLi4uFx8zODMsNygtLisBCgoKDg0OGhAQGywkHyQsLCwsLCwsLCwsLCwsLCwsLCwsLCwsLCwsLCwsLCwsLCwsLCwsLCwsLCwsLCwsLCwsLP/AABEIAL8BCAMBIgACEQEDEQH/xAAcAAACAgMBAQAAAAAAAAAAAAADBAIFAAEGBwj/xAA/EAACAQMCBAMGAwYFAwUBAAABAhEAAyESMQQiQVEFYXEGEzKBkaFCsfAHFFLB0eEjYnKS8RWCohYzQ1PSY//EABgBAAMBAQAAAAAAAAAAAAAAAAABAgME/8QAJREBAQACAgMAAgEFAQAAAAAAAAECERIhAzFBE1FhQoGR4fAi/9oADAMBAAIRAxEAPwASLR0WoIKOgqHCki0dFqKCjoKk9JItGRa0i0dFoVptFoyrWItGRaR6Yi0VVrarRVWmpFUogWpqtFC0HoMJUwlEC1MLTPQarUwtTC1KKBoPTW9NEitxQegtNZooumtxQNFytaK0fTWitBaLFKGy00VqDLQNFWWhMtNstCZaC0TdKC60460F1pJ0SdaC60460B1oLRJ1oDrTjrS7rQnRN1rKK4rVMtE0FMIKCgphBQBrVMpQEFMIKlUGUCjItDQUwgoUmi0dFqCrRkFBpqKMq1FRRVWmqNqKIBWlFEAoNgFSArYFSApm0BUorYFSAoCMVkVOKyKAjFZFSisoNCKiRRIqJFBBkVBhRSKgRQAWFCYUwy0JhSIs4oTLTLLQXWhJZkpd1pt1pd1pFSjrS7rTjil7goTSdxayp3BWUyIWxTCChWxTNtaCEQUwgodtaZtrSVBEFMIKGi0dFoMRFoyCootGRaFRJRRVFaVaKq01NqKmBWKtTAoNgFSArYFSAphoCtxUorIoNqKyKlFb00BCKyKnprUUBCKjFTNaoAZFRIopFRIoALChsKORUCtIizCguKaZaCy0EVcUu4pt1oDrSTSbil7gp11pa4tCaSuCsolxayhLxe17QcRq1e9fUJG8xONjijXPHL7/ABXHPzI89hFU1ps5kdqYU7Zz2/rVcq3/AB4/p0HD+03EqMO24OZOR69PKmT7TcSxBLtidpET5LFc2lzOabtN17djS2Px4ukt+0/E/wATf+X9afte1/E45us5WZ9Z6Vyguev/AB5H503bfr+vrUW0+EdRb9rOJBme+CogT5U7a9seJ/yH/sH8jXJ2267xg7/rpRrJPf7fPep5UcY61fa/iZmE2iNOPWNW+KJY9sOJAAhGjqVyfWGArlkuR86YUzt86XKnxdI/tZxJEcomMhQCIziTRrftdxIAEIcblc+u8fauYU9/71NboG/6/U0cqXF0Te1PFH8QHoqefWJ6/agWfG+JWf8AFuGTPM23kOwqn1Cd/wBfr86kLoz6UcqXFb/9b4j/AOx/95/r5VLiPHeJcKDdcQQeUhSYxBIGR/WqgXPpWw9HKjjFpd8YvNE3Hx/mO3186gviV0CA7AbYY/oUgGjf9fb0rQb+kUuVHCLAeJ3QQQ7SOuoz9zRn9ouIM/4rZ7GPsNvlVTqxXSex/gguFuIvKWs2gx06SxuOBsFHxAdupgd6rG20cYufAeE47iEFxrwtIRy6raszD+ILjHmT8qsb3hfHIOS7Zu/60a2f/EkU1a8Ze/Z97wyMWVtJttphsAtDT+GenUERWWfH7C3ltPeVLjiTbdiDqxAGqIJzjExtW8kPUcn4j7Q8ZYbTesIhOxKvB9GDwfrVdxHtdfYoRoXS2ohQQH/ytJPL6RXqnGWUdSlxQyndWEivKva3wEcM2q2ZtMcTuh30nuMGD6z3Oecs9CxO57aXzgLaHorT92iqrjPHuIuOjm4QbZkadIBn+IRmkJ9KG+/671nyoslW/wD6r4mPjG8zpSfTbahD2s4kfiB9VX+QqoJ/X0oRufryo50cYt29ruJiNS+ulf6Urd9ruJ/jH+1P/wA1WXmPb8ope44I2zT50ccVje9rOJP449Ag/lQv/WPEjcq0Hqo+kgdaprxHl33pZznbf1q5kOGK5f2w4nVMrH8OkR/X71uubd8eeayq2OGKrtr2mdvPFGszH6/QwaBbTBO8Eift+VNL6iI23/XXNKptsECRAINOoAIgf0O2N9sUK3nbp5HO0fr1oiqcZ36frptUlsynNB7SYjyj6dfnR0Xp3IEx5/agW7RXc5OZ2+n0puzmBBII6QD89vkf71FOZDrCnf5x19KMijoN60q7BTOfMj5RkfrvW7Vo4M+RG0jPWD3+1QexRHX8h2qatH67f8/aiG2Mef5T1o4tKRnt/Mjf9b0i5UMZicj+n3ox4cf2++K3atquF6T0PnRVcR5wP60i3Ufc5GR3288etR93g4yKZBEjMjfrj9ZqIOYjcD+1MboazG2D5j7ViqP1mmDGZEdDvuMD+lSZBnI/UfXfejY3S52z9on9f0oicBc0e8CPo/j0No6zzREY711nsH7OJdJv3lBVG0op2ZhksR1AkADvPavRwK2w8W5tUlrz32Z9jlvWlu32aHyqLA5ejEkdRmB3rrH4heGtoEtkWV5SwzoA/ERuRMmfn1rnP2j+G8SFtcTwV57dy06B7YMo9t2VSSnXTIMdRq6waf8AY/2he+17heKt+74nh4DrkpcttIW4hIypg46da1xxmK50ueM4vTa95bIfVENusHrjf+teaftkvXW4Lhbq2F4i2HuLe1W9RAyFOpAGt/C3MCMx6V6P4Z4WbXvVZla0xlEInT3Bnfp9J60zxCKCAHCHYAECew01YeF+xP7RrtpNINzieHQZsuQ3F2FjLW2wOJtD5MoBkKok9V414tb4jhley4dLpXSR1g6iI3BEbHIrv73gton3jKmsSRcFtA4/7omvIOJ4VEvXXsjQl1tWkHk1LMuq7KWkTH8NY+W9JyKgHf8AWTg/cVC40Ez5/wA9o3py4pzp8j9N/XalbqzvGf1nyrn2nkCufl+t/lQrmBMd/wC/5VNEPmcb+XT161jpq5e4/LP8qNi5EmBBI7znByBP69KE1sE5/F+v5bU3fQjAP6P5b0C428jY/YdfP+VOU+RG9Znfcn5n5fOlrqgjJiNIjufX+dO8TvqOIzGIML2HbmpW40qCpG+/n+oq5TlV7KASPI9esY2rKK7TJxHbbIzt12rK0ParXAJB7YO3UHbpt9aOuOkQOxjIGf7eX1CFgxIgRkfOJppLuSzFiR1kzue5xvH3p1NooXEgYGPOT/z96d4SzIPbJ6jAxP670C0RsDIZTE9Pn2ldvT5M2FGD0MiNsH9fc71FSOhwJ6DA5dxGO5OPOi8OPhgEjMiIAxGOwoK7iBGqSQenpny38/WpqchQQI6iI7ie/wDeoGlgJWTpIO05z+v5CiEDrjywJGIMfKl1cTGQGGmJ79flM98UwLR5Yj7+v3g+lTTv6NoomCfKJzPoPXfzoobG+N8+e4P0+1Asjr3yRjOSBjvttTESIM7ER6znOQd6Sek7YlSJ6d9+ux323otq3Pn29N8fQYpUsAeaABLFiY0iJJONv/yaqfFfbO2ptjhLWsJDO91cscHA1KqdQVIbGCTkVWOFy9KmO1+EHTPftn/n7UVNxn9fXt+dVPgXtnw/F8RbW+Pcajoi2iKCTtBHL16rJwJECb3j+Gay+hlMBmhgCAynZ0PVTPf8UUZYXErjoK1bOY9P0TtQ790BeYgRmSRjfH3qaAvhQxacKAZMkxgdOkVS+1Vq+z/uFrhrty9cAZl0HlXpGoRkzNzYRA3Joww5Ucbrp6/7AeJIfDrVzI5rqxGSwuOIA9BVo/itwZFklfI835RXn/7P/Z3jOBucHa4tQLJHFKoS5qFu5cNq4q3BAyRauAESObfMV6dxfHWrIBu3Etg4GtlUE9hJzXXZ316aT0Qu8Yl+26ZDaSGRsMAcfMeYxRveDRbvsF1BRqeBhGA156KDDH/TVR7R8elxUfhbtp7lu5b1aWVz7tmC3FIU9Qeuxg9KteEuD3enBAxHSI7UehvvR65fA3NBt3Uur0YTBBAIkHsa4bjeMbhkuJdNxrShtF5Ja4tsgwGzqZlGAwyYEyZJ4LjOJ4rhuGtr4abtvgTb963ElkXVrAADdbIHcAsWM9aiZ7qno/ttwPC2bPvVc2GtPrm27Kuq44LC4i4bUSen4jXDNxdgETetx05jjGMR5/nTXFez6f8ATOEtl/erJdjJIuXH1OXM5MEtg/x52rn39lLH/wBYrLOzK9qmPj/q3/39jdzxbhl3vJ5xqOMjB00E+K2Ixetz0MXI2icr3pU+yvDgyUBoVr2ats15bdoM3uW0gKCS7Pbtrp8+elxxPHDxW6kv+f8ASxW4GEowYRgjIMGN98EVpjjb7eX3Oaqr97h+Be1wfvNd1J/eLkp7lb5JJtKY2X4SxkSDtmLdFzBMTGd956VOeFxvbny99FLzYntJ+/8AxSoggwT1IziSDkRv1p29IEMNwZx5wdttx/U0vdtwNjBwASZCHYjt/fyFKErbnwnURkgx2HQfcfal+IYBAPPPYZzjfYjbypniYXEmMSMRJ9D0P5eVL8UkKGKjlJEAGI5d+g9B59jVw9q+60AadjIImTmT9POso2kRmPIYmPMx39N6yrParVDIzgde0b+e/wCdTsXs46YjYDpMdf5ULOqdUMQCCI6jqZEf8+lSsW8kyoBMZxGxJHl9t6vQsPgZEkQMEzM9jnyJ+vSjswMTvkdSJOJB67/akrKScEkQD+HyzE/5d/TvTvC3ZaCwCiTI5id4OkfTtuJqLGdl2PYfVzbkRIzmZBHpC/y86PauwczgiZJBjpMDETNCKiZXzEc8nqWjTMY2GcUyb2xCDc83oe23UYj+VSuDXlDddsyYJzJ/On7FwAQcR0nfeSJyJ+f3FKPBCvG4gjH1nsT9Z9albaAHBOO22kiB+X5VFFkPLcIneR6DGBjvvEjz7Cn/AA7g7l+4LaKWYnA6DJyTEBRH0NLeGcO925btWV1uxGD0JEz5IABv0Br2T2U9m04O1AOq60G5ciNR7Dso7VWGHI+Mrjvaf9nDfuNz93uueKVdXQK4AOq2ojlkTBmZjpgfOl7iDGkYA37kg9f10r7N4ziwokmvlv8Aax4SLHiNwoIS/wD4yiMAsSHH+5WPoRXTjqdRUklccDX1fwHDi9wXDrdUybNliGgmSoOYzIMifKvnz2B9jn468C4deHXL3NJhoI/w1bbUfsM+VfRpuZ5QF5QAOkTsO0VHkyk6Vra58PtIiKtpEQHoAFz19T9acRDMk/aqa1cBAFwBSo1EnGkDdg3pT4tMxy+IHTcdDVSge/ZVwJ/CQwPZhsfvXgP7SOOuNxd73xJ0u6KDMKgOAvYEQT3mvfbdsIDHrJPXzNeDftevi8Hv2kKMpVbwYgiQSkoy/EPhHTYbzWmGUxy7ZeXC5TUV37LPDv3rxG2ATbW0r3Jt6VYBYAGxEFmEgyCJGZx73c8MZZ0MCD0OD9ev2ryb9g6wty7cQqzD3S3ApEpbbU4x1lgCd8Zr2K3xXZg25I6gdABvP96nPPHKrxw4xz/G8MQCLixOM7fXauQ4O/bD3fDyge3aS2+gmNKszEKD006VI7ax2r1IcWNnEfDI3EtsvmflVLd9k+DucQ/EW1C32XQ7o24GmNSTEjQBMA4rG+Pfpc6cdxXDXGRVS3otW50qDIE5JZjuT3O9JtwLyMb+YrsPEPAboKaCzKFZYV4U6mVtT2z8TDSQCP4zOwolv2YuMpLMqdhEmfODH0rLjlv0q6cHxHAt1AHzB/I/rvVZ4/44fDbTC2Y4ziU0qBvYskz7w/8A9HIGkdANXYV2ftTYPh9h+JuKLgTSFUTDXHOldfZATJ7wBma8bsXS908XxDF3us51ysggEFxJiQQAB+ER5V0+Hx9c8vjPPKTqFuGs+65G0qzib1101qqYm0gOHbMtB3wDiSXwfxvRy6ptCBOSbUHHm1szg7iYPmL2ivJetITdZrwJGjQUlmYZ0k4AVY+melLcF4abiLbTSoybt2MsJkKD1HYDeJ2innZlN5Inp2xYNscNpjmWATkHbaAe23ypOFBksckEbZkGfyG1Es2UtIqLIVFWBljOo6vuZ+ZoRnUCACDJgdR1kTjNcaJ2V4jMbA4wdoE488kUsztqgAbkbd9z0yc5+1Zx/FMG1YMAyBAyNyB1gmOsYNbHEzJ+WCCfxCPn+Qq9HQNb9IOoFZjAMajv69d6ytcVcYTBGIx0ztE79du/esq4qWRTqQEzJJOBpWM5yZ5d9qNpHz7zOMYGNjGCe9IwWIE469B3Mn5709a4ckQ3Kxzp6sIEEdRAE96ui0wvDqDKmNsdZ2MfMHfuKc4awAScN0LQcAqox2iQPyqrskyABn4eu3lPQ5+9WHC3oZskSSwAgAkdD9Yx9qiopq/abSrZEAEtsRzFR1zMiR5ntRrFhsGcEgfFMZA5sTt+tqKsNCkwxEaQTIwPkJBG/ltFHkApBOxZyNiqqXO2e48/KJrPZQW3a1KOyz2gjG87iCN6h4b4az3BbQarjMAoiS3UT0jrNS4CyzsoUMSSoUKCTqyoH1x/xNewfs89mrfD2vemGvuIZsEIvREjERpOofFg7RTwxtrSTZ/2N9l04K1zQ15hz3O3+RTvpH3ifIW3GcYFFC43jowKqrqlsmt7ZJqK3+gr7m4ZO3aua8R8O4Pi+KU3ra3W4YaYYkqNWeZJhhM7437U37S+O+4HurebjDJj4J2M7TAPLvsdsHyq/wCJ3/D+KTiwuu06i3cWTzbsTP8AFuZ7ziDnC7yup7PG6r2+7ACwIAEQNhHYdKhZuSYrh7H7TeBuKId1cj4Dbcnv+AMD9apOJ9uX4p/c8BILYbiGEC2O6Dct2mP5hY4ZX40yyk7dknjDX29zJZEKC6wH/wA0Ava81UnPY8p+E13nB8QDaEmCnLJ+0/l6iuF9nfC7dm0qICQI3E5mSfUnM7yZrpPD/EShIUapEbwd8YO/Wt5rFhjlu7WNy1ceQxj0/r0rl/GvZu2rFy7MWJhWyoLC0ios+jH5tXQfvzANy6iCSM7gwR/T5VWcVdN7JJIwRGwI1AkgesZnas8sprptIo+HvXbKK1vKDJsFVwDLEgwGDScyYkbVat4gWhQMOCwaYMHIg9Nx5gZ3qq4XimMQmm0AQWYnUVK6wNI2KkhSDkjbzUXilt6S7QlnU4x8IBZeXrkNA7lRG5rD721307DiPEhbYBnK7ETkZDeRiNO+OlLDxEFtVpkbUvu1ZDIDZYGVJzvnz8q4fwfxdr124zHElFAGFAxgjGpsknGSYimfaZzZ0cValbhZEcjqhjDSRMETvjPczUmXypuU3qx3b+0Pukd7hjRJhh02RVIzqY6f90RTvC+PWyMkyNxDY7TjeK8s8N8W4m/eW3xNl71hnAcvZCKmxW7aa2FYwy4mTkERBns7jqrhEBYtqAOoasExMxKjUd5OTnFXzzguOPykP2weJLc8K4i3b5i/uoADFpW9abAjsrz6V4LY4a5at6nUtbYjVb5lJACtqU7qwDAz27ivbv2jcElqwjm+oUllUY06mBBctq0mF1rBEH3hFeLe+0a0u6X0ICpE6LgLIZwRPIWz3jznfDK2dssp+kzpvOLFsuDIlnUFxbA5lBPNI7euYGenXhxatQp/w45cbxBhu+BE/wDFJ+yPhS8Tcb3SXDcCF7hZkUhpB5SSDEsYJOo6Z6CLXxTwLiLb6b9vSMKibqECkBQRIkg79AfIVl5L3pnljaUW+un/AA4JXzmMseXuZnEYipXUAIBGY32yegP1+1F0amwAzGDMqRAJOfQCDOfnSd62Gn84wTjG0bY/mayT821dtLqAJ6EkxiIyBvjm/lE0leKiIiNR5R9CZ6f3oovcxE6gszAwPMz0gemR3mkguokCJJcdR8UGfljy+1Xr9pa4lIzsABHXV1J9P6GtUW9YOQAQQRsdjO8jbIIrKqHqfVIDO28HPUtk5ExFPG+zKoY6jv0xzETn4jHWg2hJCYEfw9JySWnInzxO9NWFhQVPwRymIDEBgVUYMkAc3Y94F1VBsSTt3nzjYD648zTdmypAYZJaSekBRiZzMkbSaJYzAAJYcpIyD1DAjbM47fOp2rSksqgADchmB2I6mCSQRjsexqbUz+TFm0RBOkQ/kdWYGoH5mJPT5s8B4feuN7mxba6xJXSoJgbgs2yjpJMZMmkOFYQBKjbOZAAP3yCTkGfOvQ/Ynwq+t5OLfULFhQVtq5XW7jSbhUf+4Fkkk7kiC21LHHdHF0Psn7N/uttL5U3eILEMqkL7u2JRggb4jJBnAiBgb2nC+Ored7YZZEOWUtbJ3B1Lq1BlAgz28hFKfaINc9y5HOwwWTQRyqCpAgTO2CdIMDrzntBx1v3gVOaNRU6nlRMlXwWAgnYExg+b5a9NXc8VYFg67bBZlnBPIdbfG0noZ2I3+Vc/417YPAt2dMjDXYODH4VbYzqyZ2JgRjlL3HXXj3hUKvQuGQIfhjrED1kSOxkvht50GizK7jB084O73CFGCTM7JBrO20b+J2rckaiWMlicZYgydRzgnUTInSKV8WS5pZ7Q13gByk8pAMwytyk7gAic8pBzXRcB7K8S+kgIpufie6pBaCZAQtgwenQb5oninshxaIWsqt5lHMikLcBhttagMCVA69TBxSxxy2U25z2a8IucVaS83D2kMsynNsm4AoDjURpCiehk7bV3HgXsuvuwbKLaGorpVAplTnVPMTAn/ivIk8JuXX1cRavi4HGrXaPvIwN2EsBI88T6d37H+2N3hr9tOItXE4d10q1xbupW5SSpZRqHNzR29NW+tU7Jfb0Pg1S2pAMkFgT5hiPltT/AWVeWZRjA/nSPir2HJGvSdQJIIAaZYZ67/qDWmciQJhgQQI7SNz8o/wA1K5yHj46JxhW3eC4KupJJkhdBBOx354+YOYNIcT4iiozAgDmjAAmTiBuRLfQ0K3xtr31oEj3a2rty87GNBPu1tpPRidRnpp86p7fhv70tw27z2rV4MiBrZDHR/wDJLEFCZMEjIUVjn22w/iKfxDx0FmtWWT3pXlDGFkRgkYG/0rnPGrq3bAtEEsqgK0Mq+8gs5ERqGoiN+vau88O9lOG4dWD3Q6i2zYthSSp6iZYkzBDAmlPEvAgWulLlp7YJIBa4GZCczqtweo+IyM+VTuT0vjXIeF3/AHCF3BXqV1amLBiIAGNRkfwjpRfB/GOI4m+bl0e7sqBoSDGokyzH8TCD5c3eu34f2NCtb1XAACAQikwCIHMwzkiVjqd+t1xlq2wYG7pIw02QpYzEzpA38jV803xTJQ8KQRq3MHAkzgRiPI/XrVvaeE5WLtkQuAVYhZgfxBgA3ScdaquMS1bXWPgBEsLgUgYMwEIE5EHOQTE10XhSWwnu7T6Sxktrtly2Z1bhtumRI2is5nbVfhmMUHt54QeL4RF0hrlu6LlpNEq0SCoAIBhT1wSsHtXmHH+yPFqFXiWdEGpkHu3IQ/6yFE8xgA/KBFevcT477tU1R7sNEtqADkEhGAUyAWBxgaZ2XFf7UeI+8sXFF+yGKGA0tJkRpBK5BjMH4upq55LCuE9qf2X4rw/hLTILjm5dYNeLcM08pIKKirpABODByJHQiw9qPbbw5LeoM98lkb3dudHwxB95yhQCCQB0FcpxvD2VBZrrPygEKNIO8kEyAsGYHkI3jm/+i6la7M4kAnGAAuojMAkdtgO0v/zbuoufHqOhv+IWLiXLnuQLg5xbJdNNtubWBt2GOUajgwZrLw96sB7pyq4XZG1aRC9IB1RMRM9Cvx1kLb0gHsAIUALI6HsQN9z55W4KwdDsx5p5YMpIJBCod8LG5kEHEVU1GOWe72q+CuaGLKGRNLDmUggGBhjMQSO3QZpmxxIGppM6+mFJAYycZgSe9WFy3qUYGlS6kTIUYPQksrAkkR+BSJIMrtwxXkUYxE4WQCZIG87fertlRbu7avW9LatyeUgHqQcyJxG/fG1brd5WnYgYMQVgAEmSOoX9dKyoSp+BuyYDBRHY7TmYUnM+e9atXoMpEZ7x6yfL+VQULCnVsM4PQ4IMyZ8v5UQXYKhpK6okGCcwG2zPetaunkuwSDqaQADqkckA5gkxKnEDzimRdUsfdydiyxgHJ0iBzDbI2JExE1X6YeAwOCVPUEyAMeY2jtTzXrY4YXFci690KF5gy21Ulm1DcltKgA40t/EKnWyd/wCxXs7ctXuHvXrUQSFt3Rcte7uspa3cYMoDgkMI3Uss5iOu9sPGLYTluKjhdWoqsLpmWjcCJEzAI3gGvn/xO8dADMdUdySVyfSDpyfIb10nA+33H8OhsW+JYzp5nVXuLyqCqsZJOB322quPxU9LW54g1+45RXdiQAywQypKqbcY5gZ75IprwzwG4ZcuFKOouMMtbZjDACZLZ1RuIM754vxHjbt4s1+4z3CxEuxMeQM4gn9SIcXxK7qbM6gWJMOQAQZI/BJMyInfpUZYB6t4D4atniVZ0DDUG1lRqLOCQypnBIusRAK8mOtde3GC4biEooKj3bkhgDzRKncgj5ggZrxPhPadgEQpPMhWS5KkcqaQ045EGnAxsc1Y8R44z3BqKBpKkKhBBMs0XB3Od8Hajlo+Tsx4n7h2Q6X0OdDA/wDttp1DUo2XmYFegzA3Njb8fEH3/Kq6CCJBVhrKhECkk8m0kQG7QfNG8ZvOSHfVkAkuSslQcg7ZBBxvjrS6eIlXUFtXKASQxWACYwJIEkY/iPao5WFydfx/j12455iLHMqiSABLfEdWWOR0zjArmPaW7qNhZD6mOoldZ93gmJBAmIOM49K171sqCNeTI6bRzDcSB6fWt2mRY1LBMAnc8vwlcwSSVbfAKxFTy72jkur/ALVOLcLayYbmJGmJIInfacxsd9qv/ZHxa1fRve2x70A6gbrOSwkldBiHjSSvTUPlxnDvJIZd5EgQdUKevUESI2xR7XBKkMo0tpjcAyQuMZmEtn0HTrG41nlruvCGKXb6OgCv7t7Vt0iRp5ypjEHoR1j8Jpnj/GFVtLoF0tq+O3q5SRMAyRv6Y7ieBN+7qRgzyhWOcneRhSTpPN03kdacv+K3TkuDpYgsqAsV0aYJidjB7kfU3W08uLrG8XOpvequlgy6wCU0BjpJBGDD5E7jBmkOK4a2EuENagLpWA2mSDq/GNMHpG4rj+KuXLt1HuQ5gMCcYWY5lA0YzgZgeVCuWPdaRMhcgwdBZmzuOYSTtiQN6VL80k3HXP7Y2rRXQhK6VDKFAG0khvUH7UjxntnfZf8ACtwCZ31HVg+QgCDJ6kd65u0FKF/hVzMFsiNJaW33Yr8t+tGs6QmTCAhgdIGpmAEHt8CiPoMihl+bK9M4XiXCszM7NhgMaEBZiJgTp5mwOsyYzQBwxDB0LSdiG1HAy4GJkgAmSckjoaNxYVdMkEYnYAjXOewwvnAPelW1Mwk5aFLE6hhoy3XcfSmzvkyvuocbwzhJLnRBCgwCGEgE5MAmcEmczQrsLp09Egtu2r8RZsSJJMCAB9z3rsoyPBljGpejcpJHqx+3lSPugAM6TCjtGoNEZyM52+GnCyypvhrgYalMFTHxmBBbqBjc58htS5tEjSBnqdO/VgZIIWT/AOOczWcEYEhtK/E3VtRBae+w79T50fjXJYhIBWApHUKAJx0Ign70fS5fSPHWnDz0caGMEiBEjYTsBIncRjNB0kKVjbVGkggSsnB9Z+Zotty5ZQcjvMQAHEsBjB/Ol7+pUOqNS4U6lIGQCpKnBG3yHUVUIN+IIYI+SoMjGdtu+kD7nIrT3l1MWIjIAwYGwx1krvnEHpQeHdWI0wulTq3ltIE80nMau3xTjpFwvN8MEYWfMCBHqR13q9diewrvESCpP4gBsIB6k7CN6yhNw0Jr5TqWAOgZhcGf9rZ2271lXIqSqawdtM4zmMQcQenT501b4XIEzyzuOgJicYz3PT0pK3dbHlPeI8xRQS0Yz3A3OZGBjBAj799KumltY1CSQAZk7Me0DByPt2o9m8GkO8AAKTpnfqIGMiY7VW++ECcnfV38o+R+v1ZRsHTv1E77ggCMnmH0qbEek+Is5EzuQIIA2zIgkTqX5TUVs6SVMpvJjdgCfw57QP8ANOKKjaYVliNRBkjcESCJ6gGR26TVkGCspUrszDAYHAYiDvgRS5WDdhU2xptwYySRJIHYjfTBnbofpo2zkHSZEdVbsQpByNjBx5CtLbAICycxMyTMEAYzid8/SicTaYAJEOQRBOkg4yNW2ScdqnZc6a4FSnM0aCSNPKY0hYjOBhDIMQd5q94nxBWtorhC5CkaBpKoktoBVcEJqmdoGcRXM3OI5gGJ03QrgyYAIK989cyY23Blrh7hIuW9WnUFnYnUG5QOscqk56AeRnKbO5nrjKTpgqpO2+ACR3MaSRnOKasWympgxYuuII1RG5HQRH06YqmVobTk6ZMidR0qdpwFBx6TVvYdUS3J5uYQC0jBBOd8gQP8x+UVO++zaop06tmXowBwDJBO5OoHptTcIQWUryMVYiBqJJIaP4Tvjy2qr4VmaQWG7EuIOxjSuIPbMZam7Q0i8pH4GlSCokdTPzMeRzvU0/VH4sFc6GCnBKkKcgxMiMEmQOsDEY215ipZgBkNMgn4RBOBBldjtpG00BGkqG1fgkqxkkAKQ28/Dme1F4fjIWDbALQAD3jJLAiD/WkdMWOIOkNBYGCRpHLGQTkyR8t6cuX7VuREliSYmBBOA3aY/wB3XMVVi/AZQIyQQVAIGQfz39Z61K1w7Mr6yFELAkTOQTI6kR/t6Ui5fo2/FBX1QoI5dRVCBOnYQZJKkk9YqBEpoM6wzdd5wAT8jn+tVyvCiYJMkDAyFYrvEQ3pjamkuggQMND7nAPMIOYxqknbpG9PQ3uN6z7tywlUUwd20mTsMkyTtnasUKApfSVKYP4WILQTOY1d87dahdcqJ0wDp7/EwWRIMaT0J8zBo6cIG4Vk0jWjL7tlxqkS4a330ywkTnzFAxrXD8MdO5zCFjIIMHOTvv8AQVIFTLNKlSIbB1KYOrP+qPr6VnC3HljBgIzBcggKyiROZJO0dCdjUVvapcKCsaNIUQrRcxERjSsHzPUEgK1DiuHUGIkwcA6dRBAI7AiZnf0iTWcOmTrVgBqII/hlYJ26wfPy3pnxHi2Z2AXUA+YHxQCuSRsD0B/CDvBrfDoRbbUAAiiMYBkAAdwNWBnEkeb9Fey9uxrD6VADELHNpVRIUjMgcw+g3674m9AyTyATBM40iIjz+UYiCanaLGFIfWSREkPqLEicR0O469N6WdtiYJOM56gnO0nv27UxKDe4qGKwZKxJXG+8kbTHXME0L3oeFgliQWbUDqDfCSScjII65btNS/d2YlGg/jCDAUgLPSfhhj6T1ND/AHRlIIGDpBAAGwG4XoBgfPrFV0XRe3c0oR1PwjbDRJBxHb5Uq90AyTgA9vhIGCB+hJpy/bEgvgQeh2Gk4gnv16Ed6XviEkqxEhSSoGRLEyDv8OO09Tioei37zpGnTtK+RBj+QitUu9nUTuME56Qp+xj7H0rK0kVIreHuLnVsRGOh6EZ3/uPSSXIESTPcRHTlM+s+g3pVzRo2J6gnr5ifqD9K0sa2HUErzjkOFOkhCQIwcEnMxn06Uvq0sQCQDInyPX6elB9/sDsD2z5xP19TReMQo5VokRJGd4P1/vS0Wj65gTJBUnm6EZkgdxGx3ohaQDnQDpmV5ciCdhlTA/00gt4wAJBBnVsdgBt6n603a4mNMEkcrEt3QyT3AztnepsTro4VJuFOWJjJ2JGYJwMsfr03C6tnMsJyQSSQQp3InrGwonviHZvNW7CZEY/7K3xDjXydWKgbQNUgT1M4ny9alPwFEJOjGmWAOmcTqbAzAgHGaOXg4kggqGIAOwjAPWDIncEULigCYttqCkwQNIIBAkKdgRBznPrUuFuK0DybmjO2oL57HPmfIUqnWxeHvaW1bcg6nb4eh7qKtb0HRjUYDFJjMxHmu5+nekEtB3UZjSSc5wqjcesR/Wi2XIAxkEw0/h0NIA6fCOnT5GaV9re3xaDIhCSxP8K42HcjQcd8Cml4gFRcIILCC2WBaWAJ3idpGYX6UV+4rdORNzG2IOJzJE+hrdviTbtm2x+J9IMn8LK3Kd4Jg5jeo0q2rwONV1dXxBYuEGY1GDGCMR0670A4IQEATBknlODJHXpt9qVtKCrPq0klZkT1kKIE7ouad4e1r1GDEyRq7dp2JAXy5elKw+LfE8O+HY6QSyqxEapgswjcSrDE5NT1BAh1DS2TnSIB1DYzEqvyU7VEq0wx3yF+W/2/KgJcIVin4SZnsNRJ+3SNzUopjim1EhwE0MMTKhSZDAjGmGU9vlUeG8Q0KrHSORtXXkPxAgDeD9omkWvjCn4WSNttgBMzgmSfpW7g5DgE/DHdV3iesAb96rR61V5w19ub4TgOqsweJnBIPNlhnyIiSIHwFx7a3U1MGJQoSqg4CgTzGNOhlznY+vPWuGZyyr8Q1AZhSyDLDthR06U1xHGqq6hvGMb6dQJx8IIYkr5Yp6P07Pwq2l1rQmGvI2odvepAVXAn4pj+EYgHel8URrY04Bu+8KmUwI1qNOqVJIbm7KMwZqr8P8da2GhQTbm3zbBW1EEAbNiDn8IOaseJ8RDcUboDBWliZ2YaVt6QNtmE+Z8qnWi3Ff8AvZtqPeFlQhTOlNwFZgQG1YhuWDJz0oXE+NalcxEwpJNvJ3XBB5ZSOp5xPSkfHSHlYg6i40COUbkEn4sdTmaV4nggdJkqGGqR0+HmI89XSPxeVaSQdOlsur6bgfW4AZ9RkGFChdGkCcj+IHS0EkZR90bgMZeFbGBiRKmNirARjboKoBdZbhCE4LgZgNAwGAxuf106G1xTjnglwBldJBAIDHnjMBTkdT2FFmhN6GDw0nTIcTIEHUAT1wY5fke+RcVxIBIAjJWN4DtKswg9z8wfnBb0qxSAuDifwErkE+XfoKQ8TuhQSehnUB0OqCBOIBHlK0pN0a+A3rLcoJICggRqJ37bg7yY6DrSfErckThXMCBgwcScwOpPr8meE4hjzNsJAODOGIMdCO/YxWcRxIhWdZUaQD1aZBnvJUmD6SN6udHFZqYY2gaiCVGFBG07xJ6nNbrdzhGI94SdB0yw7NOSCd/r1rK0mlyP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652588"/>
            <a:ext cx="47625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51102"/>
            <a:ext cx="8771779" cy="6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15616" y="251102"/>
            <a:ext cx="7629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Earn ‘belts’ for reading!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92653" l="11170" r="755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44" t="11969" r="24835" b="8992"/>
          <a:stretch/>
        </p:blipFill>
        <p:spPr>
          <a:xfrm>
            <a:off x="6906164" y="2996952"/>
            <a:ext cx="2237836" cy="37407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9640" l="9692" r="898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836712"/>
            <a:ext cx="441778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9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reenelibrary.info/assets/Stormtrooper-Reading-250x2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12976"/>
            <a:ext cx="3389362" cy="33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188640"/>
            <a:ext cx="87179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to earn ‘belts’ (wristbands)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80529" y="2044004"/>
            <a:ext cx="5472609" cy="4813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Read with, to or in the presence of an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adult or Reading Mentor and get them</a:t>
            </a:r>
          </a:p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sign your Reading Record.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653136"/>
            <a:ext cx="25527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1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3.gstatic.com/images?q=tbn:ANd9GcRCh2j_LbNaEkbPf98gHC6AIzbmzJrPYTCoYYhgFlmAwZIVBg5gk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76" b="100000" l="0" r="993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48" y="1885854"/>
            <a:ext cx="8813651" cy="498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504" y="260647"/>
            <a:ext cx="90364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 ‘read’ is at least 10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minutes and you can only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get one read a day signed off.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7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lcrowder\AppData\Local\Microsoft\Windows\Temporary Internet Files\Content.IE5\6Q2J6NSA\large-right-check-33.3-615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82" y="3501008"/>
            <a:ext cx="2856277" cy="214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3718605" cy="3253779"/>
          </a:xfrm>
        </p:spPr>
      </p:pic>
      <p:sp>
        <p:nvSpPr>
          <p:cNvPr id="5" name="Rectangle 4"/>
          <p:cNvSpPr/>
          <p:nvPr/>
        </p:nvSpPr>
        <p:spPr>
          <a:xfrm>
            <a:off x="827583" y="332657"/>
            <a:ext cx="8064897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Bring your signed 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Reading Record into class so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that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your ‘reads’ can be ticked off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the Reading Karate chart.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603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1412776"/>
            <a:ext cx="5277172" cy="5692505"/>
          </a:xfrm>
        </p:spPr>
      </p:pic>
      <p:sp>
        <p:nvSpPr>
          <p:cNvPr id="7" name="Rectangle 6"/>
          <p:cNvSpPr/>
          <p:nvPr/>
        </p:nvSpPr>
        <p:spPr>
          <a:xfrm>
            <a:off x="3851920" y="764704"/>
            <a:ext cx="504055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‘Belts’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White ~ 10 ‘reads’</a:t>
            </a:r>
          </a:p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Yellow ~ 15 ‘reads’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Orange ~ 20 ‘reads’</a:t>
            </a:r>
          </a:p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Green ~ 20 ‘reads’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Blue ~ 25 ‘reads’</a:t>
            </a:r>
          </a:p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Brown ~ 30 ‘reads’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Black ~ 30 ‘reads’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76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0874" y1="40000" x2="20874" y2="40000"/>
                        <a14:foregroundMark x1="27670" y1="44082" x2="27670" y2="44082"/>
                        <a14:foregroundMark x1="27670" y1="44082" x2="27670" y2="44082"/>
                        <a14:foregroundMark x1="34466" y1="59592" x2="34466" y2="59592"/>
                        <a14:foregroundMark x1="34466" y1="60408" x2="34466" y2="60408"/>
                        <a14:foregroundMark x1="32524" y1="61224" x2="31068" y2="61633"/>
                        <a14:foregroundMark x1="27184" y1="64082" x2="27184" y2="65306"/>
                        <a14:foregroundMark x1="27670" y1="65306" x2="27670" y2="65306"/>
                        <a14:foregroundMark x1="14563" y1="59592" x2="14563" y2="59592"/>
                        <a14:foregroundMark x1="14563" y1="59592" x2="14563" y2="59592"/>
                        <a14:foregroundMark x1="43204" y1="61633" x2="48544" y2="61224"/>
                        <a14:foregroundMark x1="48544" y1="61224" x2="48544" y2="61224"/>
                        <a14:foregroundMark x1="49029" y1="61224" x2="49029" y2="61224"/>
                        <a14:foregroundMark x1="50000" y1="61633" x2="51942" y2="62041"/>
                        <a14:foregroundMark x1="51942" y1="62449" x2="51942" y2="62449"/>
                        <a14:foregroundMark x1="45631" y1="67347" x2="50000" y2="67347"/>
                        <a14:foregroundMark x1="51456" y1="67347" x2="51456" y2="67347"/>
                        <a14:foregroundMark x1="51456" y1="67347" x2="58252" y2="64898"/>
                        <a14:foregroundMark x1="58738" y1="64898" x2="58738" y2="64898"/>
                        <a14:foregroundMark x1="58738" y1="64490" x2="58738" y2="64490"/>
                        <a14:foregroundMark x1="58738" y1="64490" x2="58738" y2="64490"/>
                        <a14:foregroundMark x1="51942" y1="62857" x2="51942" y2="62857"/>
                        <a14:foregroundMark x1="56796" y1="62449" x2="58738" y2="62041"/>
                        <a14:foregroundMark x1="58738" y1="61633" x2="58738" y2="61633"/>
                        <a14:foregroundMark x1="25728" y1="51429" x2="25728" y2="51429"/>
                        <a14:foregroundMark x1="25728" y1="51429" x2="25728" y2="51429"/>
                        <a14:foregroundMark x1="25728" y1="51429" x2="25728" y2="51429"/>
                        <a14:foregroundMark x1="27670" y1="51020" x2="34466" y2="49388"/>
                        <a14:foregroundMark x1="34466" y1="49388" x2="34466" y2="49388"/>
                        <a14:foregroundMark x1="34951" y1="49388" x2="39806" y2="51429"/>
                        <a14:foregroundMark x1="41262" y1="52245" x2="43689" y2="51429"/>
                        <a14:foregroundMark x1="43689" y1="51429" x2="43689" y2="51429"/>
                        <a14:foregroundMark x1="43689" y1="51429" x2="43689" y2="51429"/>
                        <a14:foregroundMark x1="43689" y1="51429" x2="44660" y2="51429"/>
                        <a14:foregroundMark x1="48058" y1="51837" x2="48058" y2="51837"/>
                        <a14:foregroundMark x1="48544" y1="51837" x2="49515" y2="49796"/>
                        <a14:foregroundMark x1="49515" y1="49796" x2="49515" y2="49796"/>
                        <a14:foregroundMark x1="58252" y1="53061" x2="58252" y2="53061"/>
                        <a14:foregroundMark x1="58738" y1="53061" x2="58738" y2="53061"/>
                        <a14:foregroundMark x1="58738" y1="53061" x2="58738" y2="53061"/>
                        <a14:foregroundMark x1="60194" y1="53878" x2="66505" y2="55918"/>
                        <a14:foregroundMark x1="66505" y1="55918" x2="66505" y2="55918"/>
                        <a14:foregroundMark x1="66505" y1="55918" x2="64078" y2="53469"/>
                        <a14:foregroundMark x1="63592" y1="52653" x2="63592" y2="52653"/>
                        <a14:foregroundMark x1="20388" y1="37959" x2="20388" y2="37959"/>
                        <a14:foregroundMark x1="23301" y1="44898" x2="23301" y2="44898"/>
                        <a14:foregroundMark x1="16990" y1="49796" x2="16990" y2="49796"/>
                        <a14:foregroundMark x1="17961" y1="44490" x2="17961" y2="44490"/>
                        <a14:foregroundMark x1="24757" y1="40816" x2="24757" y2="40816"/>
                        <a14:foregroundMark x1="32524" y1="41224" x2="32524" y2="41224"/>
                        <a14:foregroundMark x1="72816" y1="55510" x2="72816" y2="55510"/>
                        <a14:foregroundMark x1="79126" y1="45306" x2="79126" y2="45306"/>
                        <a14:foregroundMark x1="76214" y1="41224" x2="76214" y2="41224"/>
                        <a14:foregroundMark x1="78155" y1="51429" x2="78155" y2="51429"/>
                        <a14:foregroundMark x1="83981" y1="48571" x2="83981" y2="48571"/>
                        <a14:foregroundMark x1="70874" y1="65714" x2="70874" y2="65714"/>
                        <a14:foregroundMark x1="54369" y1="77959" x2="54369" y2="77959"/>
                        <a14:foregroundMark x1="37379" y1="75510" x2="37379" y2="75510"/>
                        <a14:foregroundMark x1="29126" y1="70612" x2="29126" y2="70612"/>
                        <a14:foregroundMark x1="15534" y1="68571" x2="15534" y2="68571"/>
                        <a14:foregroundMark x1="12136" y1="76735" x2="12136" y2="76735"/>
                        <a14:foregroundMark x1="29612" y1="75510" x2="29612" y2="75510"/>
                        <a14:foregroundMark x1="33495" y1="82041" x2="33495" y2="82041"/>
                        <a14:foregroundMark x1="29126" y1="93878" x2="29126" y2="93878"/>
                        <a14:foregroundMark x1="66019" y1="93061" x2="66019" y2="93061"/>
                        <a14:foregroundMark x1="59223" y1="89796" x2="59223" y2="89796"/>
                        <a14:foregroundMark x1="56311" y1="83265" x2="56311" y2="83265"/>
                        <a14:foregroundMark x1="60194" y1="83265" x2="60194" y2="83265"/>
                        <a14:foregroundMark x1="27184" y1="84898" x2="27184" y2="84898"/>
                        <a14:foregroundMark x1="27670" y1="78367" x2="27670" y2="78367"/>
                        <a14:foregroundMark x1="28641" y1="79592" x2="28641" y2="79592"/>
                        <a14:foregroundMark x1="29126" y1="79592" x2="35922" y2="82449"/>
                        <a14:foregroundMark x1="35922" y1="82449" x2="35922" y2="82449"/>
                        <a14:foregroundMark x1="46117" y1="80816" x2="46117" y2="80816"/>
                        <a14:foregroundMark x1="46117" y1="80816" x2="46117" y2="80816"/>
                        <a14:foregroundMark x1="53398" y1="75102" x2="53398" y2="75102"/>
                        <a14:foregroundMark x1="61165" y1="69388" x2="61165" y2="69388"/>
                        <a14:foregroundMark x1="61165" y1="69388" x2="60194" y2="69388"/>
                        <a14:foregroundMark x1="42233" y1="71837" x2="42233" y2="71837"/>
                        <a14:foregroundMark x1="39806" y1="71837" x2="39806" y2="71837"/>
                        <a14:foregroundMark x1="31068" y1="68571" x2="31068" y2="68571"/>
                        <a14:foregroundMark x1="30583" y1="68163" x2="26214" y2="68163"/>
                        <a14:foregroundMark x1="21845" y1="68163" x2="21845" y2="68163"/>
                        <a14:foregroundMark x1="21845" y1="67755" x2="21845" y2="67755"/>
                        <a14:foregroundMark x1="11165" y1="75102" x2="11165" y2="75102"/>
                        <a14:foregroundMark x1="57282" y1="30612" x2="57282" y2="30612"/>
                        <a14:foregroundMark x1="68447" y1="31020" x2="68447" y2="31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33" y="288947"/>
            <a:ext cx="5340645" cy="6351738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4788024" y="116632"/>
            <a:ext cx="4032448" cy="2304256"/>
          </a:xfrm>
          <a:prstGeom prst="wedgeEllipseCallout">
            <a:avLst>
              <a:gd name="adj1" fmla="val -76806"/>
              <a:gd name="adj2" fmla="val 7497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436096" y="404664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We kick off on </a:t>
            </a:r>
          </a:p>
          <a:p>
            <a:pPr algn="ctr"/>
            <a:r>
              <a:rPr lang="en-GB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Monday kids!</a:t>
            </a:r>
            <a:endParaRPr lang="en-GB" sz="32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375" l="0" r="100000">
                        <a14:foregroundMark x1="40625" y1="21875" x2="40625" y2="21875"/>
                        <a14:foregroundMark x1="58594" y1="13750" x2="58594" y2="13750"/>
                        <a14:foregroundMark x1="44531" y1="16875" x2="44531" y2="16875"/>
                        <a14:foregroundMark x1="34375" y1="15000" x2="34375" y2="15000"/>
                        <a14:foregroundMark x1="26563" y1="15625" x2="26563" y2="15625"/>
                        <a14:foregroundMark x1="84375" y1="16250" x2="84375" y2="16250"/>
                        <a14:foregroundMark x1="57813" y1="4375" x2="57813" y2="4375"/>
                        <a14:foregroundMark x1="75000" y1="24375" x2="75000" y2="24375"/>
                        <a14:foregroundMark x1="67188" y1="46250" x2="67188" y2="45000"/>
                        <a14:foregroundMark x1="67188" y1="45000" x2="67188" y2="45000"/>
                        <a14:foregroundMark x1="75000" y1="51250" x2="75000" y2="51250"/>
                        <a14:foregroundMark x1="78906" y1="52500" x2="80469" y2="53125"/>
                        <a14:foregroundMark x1="81250" y1="54375" x2="78906" y2="55000"/>
                        <a14:foregroundMark x1="75000" y1="58750" x2="75000" y2="58750"/>
                        <a14:foregroundMark x1="74219" y1="73125" x2="74219" y2="73125"/>
                        <a14:foregroundMark x1="74219" y1="73125" x2="74219" y2="73125"/>
                        <a14:foregroundMark x1="58594" y1="76250" x2="58594" y2="76250"/>
                        <a14:foregroundMark x1="58594" y1="75625" x2="58594" y2="75625"/>
                        <a14:foregroundMark x1="48438" y1="63750" x2="48438" y2="63750"/>
                        <a14:foregroundMark x1="46094" y1="62500" x2="42969" y2="59375"/>
                        <a14:foregroundMark x1="28125" y1="59375" x2="28125" y2="59375"/>
                        <a14:foregroundMark x1="23438" y1="58750" x2="23438" y2="58750"/>
                        <a14:foregroundMark x1="50000" y1="40000" x2="50000" y2="40000"/>
                        <a14:foregroundMark x1="42969" y1="41250" x2="42969" y2="41250"/>
                        <a14:foregroundMark x1="36719" y1="31875" x2="36719" y2="31875"/>
                        <a14:foregroundMark x1="64844" y1="30000" x2="64844" y2="30000"/>
                        <a14:foregroundMark x1="56250" y1="54375" x2="56250" y2="54375"/>
                        <a14:foregroundMark x1="56250" y1="45000" x2="56250" y2="45000"/>
                        <a14:foregroundMark x1="56250" y1="45000" x2="69531" y2="38750"/>
                        <a14:foregroundMark x1="79688" y1="61875" x2="79688" y2="6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66435"/>
            <a:ext cx="3019400" cy="377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1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115</TotalTime>
  <Words>139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Camelford Primary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Crowder</dc:creator>
  <cp:lastModifiedBy>Laura Crowder</cp:lastModifiedBy>
  <cp:revision>10</cp:revision>
  <cp:lastPrinted>2015-03-18T09:14:37Z</cp:lastPrinted>
  <dcterms:created xsi:type="dcterms:W3CDTF">2015-03-18T08:11:05Z</dcterms:created>
  <dcterms:modified xsi:type="dcterms:W3CDTF">2015-03-19T14:24:06Z</dcterms:modified>
</cp:coreProperties>
</file>